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E7"/>
    <a:srgbClr val="C7A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45509D-D220-494F-9257-570E79448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B491D4-BF7E-064F-BF66-48A493EE9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253A62-2948-A64E-9902-363A07F0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72C8FD-B252-F44C-8AD4-0DBE5C4B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577D17-216D-2944-9EE4-680FE654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262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26170-E80E-974C-A793-23A27B26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520A834-80A0-884A-AB16-AB6460122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F5190E-82D7-394B-A6A3-0BC08DA6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4D36B3-345D-0248-92D5-061D0808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591BEB-180D-E948-B59F-98654FDF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976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69ECE6F-C334-DE44-9FEC-F2E8ABE96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F7FAA91-EAF6-204A-B040-69AFE5A14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42AF70-A66D-4B4A-902C-F0F83B2F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210E51-0FC8-394E-ABCD-CDDDF08E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DAF078-2F32-594C-8B2C-EDA54B65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031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13F7E-3187-5645-808E-70B318C2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F83B0D-102C-FE48-9E55-6E1FA2555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9B578E-02A9-9B45-BC22-D64A7493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F2ACA7-A354-3743-AF3E-4C4DCED5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E0E5A8-FE70-5C4B-BCC3-110522AF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28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379BEB-7A9E-1E46-857D-2706E8EB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480D12-8BF9-C840-BEEB-B43C603E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BD19AA-B5B6-4343-AE9F-EC925573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B57F18-22FD-614C-96A2-1135E235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CAA4AC-715B-B441-969D-9D54F8DE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221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A91043-D6B8-4645-AF9C-603E5006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2F2895-5532-224F-A0E6-C68ADA241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FBBA2F-472B-5D4E-8F73-4E086443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58E50C8-874A-7841-B36C-21DF7692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24BE96-26C1-1042-93AF-BA0FFD29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4B797BE-EEEF-144E-8F65-3154A7E2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742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D8691C-8DC4-9044-A3D4-0116CD70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37E6E9-90FD-AF41-8016-188258A8C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D07691-8340-D44F-80CC-5135865C7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2560709-EB1A-DD4D-9874-1650F1ED4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2554CE3-F166-B345-8AE6-116F4E366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F6E1138-1C18-0943-9A56-D2348E0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1D28F3E-32D5-4644-989C-637F66C1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DDC72DC-B459-7C44-8646-1C56939B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33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DA514-54C3-8C4D-A795-BA7D5334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1987C98-E3D4-B245-ACE2-6845E7D4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90DF71-07DB-5E4E-AE27-3D71F6D1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836166B-B419-8241-BDB2-A29AE208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828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C70DA30-4E07-1E49-A9B7-E8D6ABA1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903DD45-7CBD-D64E-9A8D-39DB2BFC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7087E04-46C2-FC48-9C34-25A1DDBC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108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63643-8FA8-E845-A32F-DEEE697B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F05BE7-B399-E646-8D81-5EA05B0D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B8DD26B-90FA-A749-B210-4DECC1A7C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296FC04-01CB-3C4F-B3D3-60B898E2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25D02BE-4C06-2C4F-BE04-4E17978C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133489-99C6-254A-9F45-C3CC4895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697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8F1E7E-26A1-DE40-9AE5-46FC4419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C146595-1783-4E4E-99B3-C9118B610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40946B-8023-0648-B301-60E851C96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9121E72-5A66-6E42-BA80-D2AB525B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97BC46-9950-B44C-A746-D97E194A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F9982B7-26B2-A94F-BECE-971E567B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709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110C7A5-CE5B-C64E-A4DA-DB45CAB2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AE3E74E-DBB6-B845-9F73-65A2103CC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4CCD27-10B8-FD47-BFB0-A0ECEF76E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F4C7-2FAB-3941-8BF8-A57BD4AD971F}" type="datetimeFigureOut">
              <a:rPr lang="sr-Latn-RS" smtClean="0"/>
              <a:t>11.2.2021.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8FD0AA-D944-3240-BCED-653E879D1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2E38BE-C196-BC43-A304-BACD46F2B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0671-59A6-294F-B9FF-1FBB7045915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60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D02A8-D78D-0747-B364-0BE2F9303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GLAZBA I EMOCIJE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5D4D6D-0624-2C4D-8FFC-EC9E8310C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358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5648B8-61A7-7340-BB25-00609B5E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DEFINICIJA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66D435-907E-564A-8129-83AC429CEB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Glazbu je teško definirati tj. nema određenu definiciju,ali za glazbu možemo reći da je ‘’umjetnost koja se izražava pjevanim i/ili sviranim tonovima’’</a:t>
            </a:r>
          </a:p>
          <a:p>
            <a:r>
              <a:rPr lang="hr-HR"/>
              <a:t>Glazba je umjetnost,prva umjetnost po estetici 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79346DA-132A-704B-8B9B-260E874C4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61" y="2063352"/>
            <a:ext cx="4459855" cy="2967831"/>
          </a:xfrm>
        </p:spPr>
      </p:pic>
    </p:spTree>
    <p:extLst>
      <p:ext uri="{BB962C8B-B14F-4D97-AF65-F5344CB8AC3E}">
        <p14:creationId xmlns:p14="http://schemas.microsoft.com/office/powerpoint/2010/main" val="169620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888053-4383-854E-BE68-D56C1333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NAČINI NA KOJE SE KORISTILA GLAZBA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AD2C71-7E40-9E4B-97D1-98C67AFD46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Bodrenje prije bitke</a:t>
            </a:r>
          </a:p>
          <a:p>
            <a:r>
              <a:rPr lang="hr-HR"/>
              <a:t>Uspavljivanje beba</a:t>
            </a:r>
          </a:p>
          <a:p>
            <a:r>
              <a:rPr lang="hr-HR"/>
              <a:t>Poticanje na udvaranje</a:t>
            </a:r>
          </a:p>
          <a:p>
            <a:r>
              <a:rPr lang="hr-HR"/>
              <a:t>Kao pratnja na raznim ceremonijama</a:t>
            </a: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A9609E6B-BFFC-A148-A1DF-3FC278F237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49" y="2346362"/>
            <a:ext cx="5744051" cy="3058521"/>
          </a:xfrm>
        </p:spPr>
      </p:pic>
    </p:spTree>
    <p:extLst>
      <p:ext uri="{BB962C8B-B14F-4D97-AF65-F5344CB8AC3E}">
        <p14:creationId xmlns:p14="http://schemas.microsoft.com/office/powerpoint/2010/main" val="27737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B8C125-B262-4B48-AD2E-B1D989B7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 UTJECAJ GLAZBE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067115-2B36-8045-806D-3BFB8048C6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/>
              <a:t>Glazba nam može promijeniti raspoloženje, ali nam može i pomoći kod emocionalnog izražavanja</a:t>
            </a:r>
          </a:p>
          <a:p>
            <a:r>
              <a:rPr lang="hr-HR"/>
              <a:t>Može nas zabaviti,u njoj možemo uživati, a koristi se i u liječenju</a:t>
            </a:r>
          </a:p>
          <a:p>
            <a:r>
              <a:rPr lang="hr-HR"/>
              <a:t>Glazba pokreće i motoričke radnje kao na primjer plesanje,lupkanje nogom itd.</a:t>
            </a:r>
          </a:p>
          <a:p>
            <a:r>
              <a:rPr lang="hr-HR"/>
              <a:t>Smanjuje osjećaj boli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C7FD38A9-5C31-DC48-952A-870DB296F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054312"/>
            <a:ext cx="5181600" cy="3007918"/>
          </a:xfrm>
        </p:spPr>
      </p:pic>
    </p:spTree>
    <p:extLst>
      <p:ext uri="{BB962C8B-B14F-4D97-AF65-F5344CB8AC3E}">
        <p14:creationId xmlns:p14="http://schemas.microsoft.com/office/powerpoint/2010/main" val="62600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8F800D-9AE6-3D4A-9939-533E5322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PRIMJENA GLAZBE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546838-64FB-D343-A636-E7D4B5D587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Terapija glazbom-korištenje glazbe za liječenje</a:t>
            </a:r>
          </a:p>
          <a:p>
            <a:r>
              <a:rPr lang="hr-HR"/>
              <a:t>Vojna glazba-na ceremonijama,obljetnicama, postrojavanjima itd.</a:t>
            </a:r>
          </a:p>
          <a:p>
            <a:r>
              <a:rPr lang="hr-HR"/>
              <a:t>Filmska glazba-glazba upotrebljena u filmu,glazba skladana posebno za film</a:t>
            </a: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0D4A64BE-3A69-B64D-99CB-F5702F42A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3742"/>
            <a:ext cx="5181600" cy="2910515"/>
          </a:xfrm>
        </p:spPr>
      </p:pic>
    </p:spTree>
    <p:extLst>
      <p:ext uri="{BB962C8B-B14F-4D97-AF65-F5344CB8AC3E}">
        <p14:creationId xmlns:p14="http://schemas.microsoft.com/office/powerpoint/2010/main" val="100814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8D959E-1012-E746-94DA-98D39B74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ZANIMANJA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EDD82D-73F0-B344-ADC0-02B1CD988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/>
              <a:t>Zanimanja koja se bave glazbom:</a:t>
            </a:r>
          </a:p>
          <a:p>
            <a:pPr marL="0" indent="0">
              <a:buNone/>
            </a:pPr>
            <a:r>
              <a:rPr lang="hr-HR"/>
              <a:t>-dirigenti</a:t>
            </a:r>
          </a:p>
          <a:p>
            <a:pPr marL="0" indent="0">
              <a:buNone/>
            </a:pPr>
            <a:r>
              <a:rPr lang="hr-HR"/>
              <a:t>-glazbeni pedagozi</a:t>
            </a:r>
          </a:p>
          <a:p>
            <a:pPr marL="0" indent="0">
              <a:buNone/>
            </a:pPr>
            <a:r>
              <a:rPr lang="hr-HR"/>
              <a:t>-muzikolozi</a:t>
            </a:r>
          </a:p>
          <a:p>
            <a:pPr marL="0" indent="0">
              <a:buNone/>
            </a:pPr>
            <a:r>
              <a:rPr lang="hr-HR"/>
              <a:t>-skladatelji</a:t>
            </a:r>
          </a:p>
          <a:p>
            <a:pPr marL="0" indent="0">
              <a:buNone/>
            </a:pPr>
            <a:r>
              <a:rPr lang="hr-HR"/>
              <a:t>-interpretatori</a:t>
            </a:r>
          </a:p>
          <a:p>
            <a:pPr marL="0" indent="0">
              <a:buNone/>
            </a:pPr>
            <a:r>
              <a:rPr lang="hr-HR"/>
              <a:t>-graditelji instrumenata</a:t>
            </a:r>
          </a:p>
          <a:p>
            <a:pPr marL="0" indent="0">
              <a:buNone/>
            </a:pPr>
            <a:r>
              <a:rPr lang="hr-HR"/>
              <a:t>-DJ-evi</a:t>
            </a:r>
          </a:p>
          <a:p>
            <a:pPr marL="0" indent="0">
              <a:buNone/>
            </a:pP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324C20A4-18DE-C343-ABF5-BBD3A6262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56" y="4018531"/>
            <a:ext cx="4164419" cy="2187947"/>
          </a:xfr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A588127D-CD8D-5E4C-BF02-0AEEDD468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67" y="1009976"/>
            <a:ext cx="3618910" cy="27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23EC7E-B0DE-984D-AB41-F02CC8C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KUPOVINA,POTROŠNJA,REKLAMIRANJE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B62380-06E9-EA4A-B31F-084678D9CB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Može utjecati na brzinu kojom se kupci kreću u redovima u dućanima(što se sporije kreću to će više kupiti)</a:t>
            </a:r>
          </a:p>
          <a:p>
            <a:r>
              <a:rPr lang="hr-HR"/>
              <a:t>Potiče ljude da kupe određene proizvode</a:t>
            </a:r>
          </a:p>
          <a:p>
            <a:r>
              <a:rPr lang="hr-HR"/>
              <a:t>Tip glazbe koji svira može utjecati na odabir proizvoda</a:t>
            </a: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31907C2D-BECB-2440-90E6-2C37A221E9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67" y="2021312"/>
            <a:ext cx="4735033" cy="3156689"/>
          </a:xfrm>
        </p:spPr>
      </p:pic>
    </p:spTree>
    <p:extLst>
      <p:ext uri="{BB962C8B-B14F-4D97-AF65-F5344CB8AC3E}">
        <p14:creationId xmlns:p14="http://schemas.microsoft.com/office/powerpoint/2010/main" val="12258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074FF6-CEDA-2D44-B5B8-C40A0AAC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GLAZBA U DRUŠTVU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AA4ABB-ED32-9B48-AAE2-EF80F1BA28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Ima velik utjecaj</a:t>
            </a:r>
          </a:p>
          <a:p>
            <a:r>
              <a:rPr lang="hr-HR"/>
              <a:t>Dio je svih važnih događaja-vjenčanja,pogreba,rođendana…</a:t>
            </a:r>
          </a:p>
          <a:p>
            <a:r>
              <a:rPr lang="hr-HR"/>
              <a:t>Glazba je dio svih kultura iako u svakoj ima različitu ulogu i važnost</a:t>
            </a:r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B30782B5-F229-4E46-84FC-FA609757A5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76" y="3751033"/>
            <a:ext cx="4354033" cy="2529485"/>
          </a:xfr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E8C7A478-8522-2642-98AD-B4468F3F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02" y="544282"/>
            <a:ext cx="3730256" cy="25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5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CC69B-98E5-9B41-9CAC-054AE686F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KRAJ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8EA6FC-215C-C740-896C-3B910E7B8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/>
              <a:t>Lara Lončar 7.c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0061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GLAZBA I EMOCIJE</vt:lpstr>
      <vt:lpstr>DEFINICIJA</vt:lpstr>
      <vt:lpstr>NAČINI NA KOJE SE KORISTILA GLAZBA</vt:lpstr>
      <vt:lpstr> UTJECAJ GLAZBE</vt:lpstr>
      <vt:lpstr>PRIMJENA GLAZBE</vt:lpstr>
      <vt:lpstr>ZANIMANJA</vt:lpstr>
      <vt:lpstr>KUPOVINA,POTROŠNJA,REKLAMIRANJE</vt:lpstr>
      <vt:lpstr>GLAZBA U DRUŠTVU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GLAZBA I EMOCIJE</dc:title>
  <dc:creator>Nepoznati korisnik</dc:creator>
  <cp:lastModifiedBy>Nepoznati korisnik</cp:lastModifiedBy>
  <cp:revision>1</cp:revision>
  <dcterms:created xsi:type="dcterms:W3CDTF">2021-02-11T19:01:21Z</dcterms:created>
  <dcterms:modified xsi:type="dcterms:W3CDTF">2021-02-11T20:36:43Z</dcterms:modified>
</cp:coreProperties>
</file>