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75" r:id="rId6"/>
    <p:sldId id="276" r:id="rId7"/>
    <p:sldId id="277" r:id="rId8"/>
    <p:sldId id="27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punkkid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8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16C2-CA6D-46DB-8637-F8C8F9820FFB}" type="datetimeFigureOut">
              <a:rPr lang="hr-HR" smtClean="0"/>
              <a:pPr/>
              <a:t>10.11.2014.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076-0E93-471C-8317-237A5693EB6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210163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16C2-CA6D-46DB-8637-F8C8F9820FFB}" type="datetimeFigureOut">
              <a:rPr lang="hr-HR" smtClean="0"/>
              <a:pPr/>
              <a:t>10.11.2014.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076-0E93-471C-8317-237A5693EB6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775720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16C2-CA6D-46DB-8637-F8C8F9820FFB}" type="datetimeFigureOut">
              <a:rPr lang="hr-HR" smtClean="0"/>
              <a:pPr/>
              <a:t>10.11.2014.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076-0E93-471C-8317-237A5693EB6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895085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16C2-CA6D-46DB-8637-F8C8F9820FFB}" type="datetimeFigureOut">
              <a:rPr lang="hr-HR" smtClean="0"/>
              <a:pPr/>
              <a:t>10.11.2014.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076-0E93-471C-8317-237A5693EB6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47143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16C2-CA6D-46DB-8637-F8C8F9820FFB}" type="datetimeFigureOut">
              <a:rPr lang="hr-HR" smtClean="0"/>
              <a:pPr/>
              <a:t>10.11.2014.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076-0E93-471C-8317-237A5693EB6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792410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16C2-CA6D-46DB-8637-F8C8F9820FFB}" type="datetimeFigureOut">
              <a:rPr lang="hr-HR" smtClean="0"/>
              <a:pPr/>
              <a:t>10.11.2014.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076-0E93-471C-8317-237A5693EB6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091061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16C2-CA6D-46DB-8637-F8C8F9820FFB}" type="datetimeFigureOut">
              <a:rPr lang="hr-HR" smtClean="0"/>
              <a:pPr/>
              <a:t>10.11.2014.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076-0E93-471C-8317-237A5693EB6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362820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16C2-CA6D-46DB-8637-F8C8F9820FFB}" type="datetimeFigureOut">
              <a:rPr lang="hr-HR" smtClean="0"/>
              <a:pPr/>
              <a:t>10.11.2014.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076-0E93-471C-8317-237A5693EB6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336759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16C2-CA6D-46DB-8637-F8C8F9820FFB}" type="datetimeFigureOut">
              <a:rPr lang="hr-HR" smtClean="0"/>
              <a:pPr/>
              <a:t>10.11.2014.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076-0E93-471C-8317-237A5693EB6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36684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16C2-CA6D-46DB-8637-F8C8F9820FFB}" type="datetimeFigureOut">
              <a:rPr lang="hr-HR" smtClean="0"/>
              <a:pPr/>
              <a:t>10.11.2014.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076-0E93-471C-8317-237A5693EB6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885566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16C2-CA6D-46DB-8637-F8C8F9820FFB}" type="datetimeFigureOut">
              <a:rPr lang="hr-HR" smtClean="0"/>
              <a:pPr/>
              <a:t>10.11.2014.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076-0E93-471C-8317-237A5693EB6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00206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316C2-CA6D-46DB-8637-F8C8F9820FFB}" type="datetimeFigureOut">
              <a:rPr lang="hr-HR" smtClean="0"/>
              <a:pPr/>
              <a:t>10.11.2014.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C3076-0E93-471C-8317-237A5693EB6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08100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9552" y="404664"/>
            <a:ext cx="7772400" cy="1470025"/>
          </a:xfrm>
        </p:spPr>
        <p:txBody>
          <a:bodyPr/>
          <a:lstStyle/>
          <a:p>
            <a:r>
              <a:rPr lang="hr-HR" dirty="0" smtClean="0"/>
              <a:t>White angels Zagreb</a:t>
            </a:r>
            <a:endParaRPr lang="hr-HR" dirty="0"/>
          </a:p>
        </p:txBody>
      </p:sp>
      <p:pic>
        <p:nvPicPr>
          <p:cNvPr id="6146" name="Picture 2" descr="https://fbcdn-sphotos-h-a.akamaihd.net/hphotos-ak-prn2/1381311_10202180098165431_664216935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19467"/>
            <a:ext cx="5544616" cy="37021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23370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050" name="Picture 2" descr="C:\Users\User\Pictures\waz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142984"/>
            <a:ext cx="7215206" cy="54114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746761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 descr="C:\Users\User\Pictures\waz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857232"/>
            <a:ext cx="7286644" cy="54422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33354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283544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045785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589443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318688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401057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4595221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018262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997864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Tko smo mi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Osnovan 1989, progresivna politička platforma od 1999</a:t>
            </a:r>
          </a:p>
          <a:p>
            <a:r>
              <a:rPr lang="hr-HR" dirty="0" smtClean="0"/>
              <a:t>Skupina navijača NK Zagreba.</a:t>
            </a:r>
          </a:p>
          <a:p>
            <a:r>
              <a:rPr lang="hr-HR" dirty="0" smtClean="0"/>
              <a:t>Ultras – biti Ultrasom znači da </a:t>
            </a:r>
          </a:p>
          <a:p>
            <a:pPr marL="0" indent="0">
              <a:buNone/>
            </a:pPr>
            <a:r>
              <a:rPr lang="hr-HR" i="1" dirty="0" smtClean="0"/>
              <a:t>„Za nas biti navijačem znači biti ultrasom, što znači hotimično i upadljivo bodriti klub na utakmicama i pri tome davati sve od sebe”</a:t>
            </a:r>
          </a:p>
          <a:p>
            <a:pPr marL="0" indent="0">
              <a:buNone/>
            </a:pPr>
            <a:r>
              <a:rPr lang="hr-HR" dirty="0" smtClean="0"/>
              <a:t>Ultras scena: grupe koje tako prate nogomet i strastveno žive za svoj tim.</a:t>
            </a:r>
          </a:p>
          <a:p>
            <a:pPr>
              <a:buFont typeface="Arial" charset="0"/>
              <a:buChar char="•"/>
            </a:pPr>
            <a:r>
              <a:rPr lang="hr-HR" dirty="0" smtClean="0"/>
              <a:t>Politika – </a:t>
            </a:r>
            <a:r>
              <a:rPr lang="hr-HR" dirty="0" smtClean="0"/>
              <a:t>orijentacija</a:t>
            </a:r>
            <a:r>
              <a:rPr lang="hr-HR" dirty="0" smtClean="0"/>
              <a:t> </a:t>
            </a:r>
            <a:r>
              <a:rPr lang="hr-HR" dirty="0" smtClean="0"/>
              <a:t>ultras scene je više desno. Šta to znači?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3674932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4979992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651646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Politika i nogomet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Nogomet često izaziva rasizam diljem svijeta. Zašto je to tako? Znate li ovog nogometaša?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21506" name="Picture 2" descr="http://du8znpjowa92.cloudfront.net/wp-content/uploads/2014/08/balotelli-nv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857496"/>
            <a:ext cx="4286280" cy="32147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46890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Ljudi su ljudi!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Nacionalno pripadanje, boja kože itd su nerelevantne stvari</a:t>
            </a:r>
          </a:p>
          <a:p>
            <a:r>
              <a:rPr lang="hr-HR" dirty="0" smtClean="0"/>
              <a:t>Jedino što vrijedi u nogometu je kako igraš, i u životu, kakav si čovjek</a:t>
            </a:r>
          </a:p>
          <a:p>
            <a:r>
              <a:rPr lang="hr-HR" dirty="0" smtClean="0"/>
              <a:t>Predrasude su posljedice strah nepoznatog</a:t>
            </a:r>
          </a:p>
          <a:p>
            <a:r>
              <a:rPr lang="hr-HR" dirty="0" smtClean="0"/>
              <a:t>Zato borimo protiv njih, time što organiziramo utakmice, np. sa azilantima, sa drugim potlačenim grupama.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431166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2050" name="Picture 2" descr="https://fbcdn-sphotos-g-a.akamaihd.net/hphotos-ak-ash3/557075_478459245527382_18913075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3580"/>
            <a:ext cx="8095753" cy="60718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84247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098" name="Picture 2" descr="https://fbcdn-sphotos-c-a.akamaihd.net/hphotos-ak-ash3/68396_4802284336519_106861760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521" y="1600200"/>
            <a:ext cx="4426957" cy="45259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30040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122" name="Picture 2" descr="https://fbcdn-sphotos-f-a.akamaihd.net/hphotos-ak-ash3/558835_10200098699011753_944558388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17055" cy="58118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40458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3074" name="Picture 2" descr="https://fbcdn-sphotos-h-a.akamaihd.net/hphotos-ak-prn1/21810_490460207660619_1784970468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216.imageshack.us/img216/7779/nkzagrebgrbdv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05405"/>
            <a:ext cx="2854201" cy="38637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61105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6" name="Picture 2" descr="C:\Users\User\Downloads\10672406_10202188776795460_5480831508558436421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187" y="938212"/>
            <a:ext cx="7667625" cy="4981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25402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153</Words>
  <Application>Microsoft Office PowerPoint</Application>
  <PresentationFormat>On-screen Show (4:3)</PresentationFormat>
  <Paragraphs>15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White angels Zagreb</vt:lpstr>
      <vt:lpstr>Tko smo mi</vt:lpstr>
      <vt:lpstr>Politika i nogomet</vt:lpstr>
      <vt:lpstr>Ljudi su ljudi!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angels Zagreb</dc:title>
  <dc:creator>kpunkkid</dc:creator>
  <cp:lastModifiedBy>User</cp:lastModifiedBy>
  <cp:revision>13</cp:revision>
  <dcterms:created xsi:type="dcterms:W3CDTF">2013-10-04T08:53:57Z</dcterms:created>
  <dcterms:modified xsi:type="dcterms:W3CDTF">2014-11-10T13:57:04Z</dcterms:modified>
</cp:coreProperties>
</file>