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7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9.jpg" ContentType="image/jpeg"/>
  <Override PartName="/ppt/media/image30.jpg" ContentType="image/jpeg"/>
  <Override PartName="/ppt/media/image31.jpg" ContentType="image/jpeg"/>
  <Override PartName="/ppt/media/image32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36.jpg" ContentType="image/jpeg"/>
  <Override PartName="/ppt/notesSlides/notesSlide13.xml" ContentType="application/vnd.openxmlformats-officedocument.presentationml.notesSlide+xml"/>
  <Override PartName="/ppt/media/image37.jpg" ContentType="image/jpeg"/>
  <Override PartName="/ppt/notesSlides/notesSlide14.xml" ContentType="application/vnd.openxmlformats-officedocument.presentationml.notesSlide+xml"/>
  <Override PartName="/ppt/media/image38.jpg" ContentType="image/jpeg"/>
  <Override PartName="/ppt/notesSlides/notesSlide15.xml" ContentType="application/vnd.openxmlformats-officedocument.presentationml.notesSlide+xml"/>
  <Override PartName="/ppt/media/image39.jpg" ContentType="image/jpeg"/>
  <Override PartName="/ppt/notesSlides/notesSlide16.xml" ContentType="application/vnd.openxmlformats-officedocument.presentationml.notesSlide+xml"/>
  <Override PartName="/ppt/media/image41.jpg" ContentType="image/jpeg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72" r:id="rId2"/>
    <p:sldId id="282" r:id="rId3"/>
    <p:sldId id="275" r:id="rId4"/>
    <p:sldId id="277" r:id="rId5"/>
    <p:sldId id="279" r:id="rId6"/>
    <p:sldId id="281" r:id="rId7"/>
    <p:sldId id="283" r:id="rId8"/>
    <p:sldId id="285" r:id="rId9"/>
    <p:sldId id="286" r:id="rId10"/>
    <p:sldId id="287" r:id="rId11"/>
    <p:sldId id="289" r:id="rId12"/>
    <p:sldId id="290" r:id="rId13"/>
    <p:sldId id="276" r:id="rId14"/>
    <p:sldId id="291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12192000" cy="6858000"/>
  <p:notesSz cx="12192000" cy="6858000"/>
  <p:embeddedFontLst>
    <p:embeddedFont>
      <p:font typeface="Batang" panose="02030600000101010101" pitchFamily="18" charset="-127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Quattrocento Sa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YQ/T5IZCQgAGCg+KGBSkEepg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5B0FF-CF35-43E7-888D-18AB896CB0E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5ADD78-6C75-4DA2-94F0-00BF9D63F308}">
      <dgm:prSet custT="1"/>
      <dgm:spPr/>
      <dgm:t>
        <a:bodyPr/>
        <a:lstStyle/>
        <a:p>
          <a:pPr algn="l" rtl="0"/>
          <a:r>
            <a:rPr lang="hr-HR" sz="2400" dirty="0">
              <a:solidFill>
                <a:schemeClr val="bg1"/>
              </a:solidFill>
            </a:rPr>
            <a:t>J</a:t>
          </a:r>
          <a:r>
            <a:rPr lang="en-US" sz="2400" dirty="0" err="1">
              <a:solidFill>
                <a:schemeClr val="bg1"/>
              </a:solidFill>
            </a:rPr>
            <a:t>edan</a:t>
          </a:r>
          <a:r>
            <a:rPr lang="en-US" sz="2400" dirty="0">
              <a:solidFill>
                <a:schemeClr val="bg1"/>
              </a:solidFill>
            </a:rPr>
            <a:t> je</a:t>
          </a:r>
          <a:r>
            <a:rPr lang="hr-HR" sz="2400" dirty="0">
              <a:solidFill>
                <a:schemeClr val="bg1"/>
              </a:solidFill>
            </a:rPr>
            <a:t> od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najvažnijih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događaja</a:t>
          </a:r>
          <a:r>
            <a:rPr lang="en-US" sz="2400" dirty="0">
              <a:solidFill>
                <a:schemeClr val="bg1"/>
              </a:solidFill>
            </a:rPr>
            <a:t> u </a:t>
          </a:r>
          <a:r>
            <a:rPr lang="en-US" sz="2400" dirty="0" err="1">
              <a:solidFill>
                <a:schemeClr val="bg1"/>
              </a:solidFill>
            </a:rPr>
            <a:t>životu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rgbClr val="FFFF00"/>
              </a:solidFill>
            </a:rPr>
            <a:t>djeteta</a:t>
          </a:r>
          <a:r>
            <a:rPr lang="en-US" sz="2400" dirty="0">
              <a:solidFill>
                <a:srgbClr val="FFFF00"/>
              </a:solidFill>
            </a:rPr>
            <a:t>, </a:t>
          </a:r>
          <a:r>
            <a:rPr lang="en-US" sz="2400" dirty="0" err="1">
              <a:solidFill>
                <a:srgbClr val="FFFF00"/>
              </a:solidFill>
            </a:rPr>
            <a:t>ali</a:t>
          </a:r>
          <a:r>
            <a:rPr lang="en-US" sz="2400" dirty="0">
              <a:solidFill>
                <a:srgbClr val="FFFF00"/>
              </a:solidFill>
            </a:rPr>
            <a:t> </a:t>
          </a:r>
          <a:r>
            <a:rPr lang="en-US" sz="2400" dirty="0" err="1">
              <a:solidFill>
                <a:srgbClr val="FFFF00"/>
              </a:solidFill>
            </a:rPr>
            <a:t>i</a:t>
          </a:r>
          <a:r>
            <a:rPr lang="en-US" sz="2400" dirty="0">
              <a:solidFill>
                <a:srgbClr val="FFFF00"/>
              </a:solidFill>
            </a:rPr>
            <a:t> </a:t>
          </a:r>
          <a:r>
            <a:rPr lang="en-US" sz="2400" dirty="0" err="1">
              <a:solidFill>
                <a:srgbClr val="FFFF00"/>
              </a:solidFill>
            </a:rPr>
            <a:t>roditelja</a:t>
          </a:r>
          <a:r>
            <a:rPr lang="en-US" sz="2400" dirty="0">
              <a:solidFill>
                <a:srgbClr val="FFFF00"/>
              </a:solidFill>
            </a:rPr>
            <a:t>. </a:t>
          </a:r>
          <a:endParaRPr lang="hr-HR" sz="2400" dirty="0">
            <a:solidFill>
              <a:srgbClr val="FFFF00"/>
            </a:solidFill>
          </a:endParaRPr>
        </a:p>
      </dgm:t>
    </dgm:pt>
    <dgm:pt modelId="{D8014A9D-9C67-41E8-8B50-02E84253722F}" type="parTrans" cxnId="{9D0E8CFF-88B1-4898-8414-6EC1B929324D}">
      <dgm:prSet/>
      <dgm:spPr/>
      <dgm:t>
        <a:bodyPr/>
        <a:lstStyle/>
        <a:p>
          <a:endParaRPr lang="hr-HR"/>
        </a:p>
      </dgm:t>
    </dgm:pt>
    <dgm:pt modelId="{7ECCBFD6-2EF3-44CD-BA96-9A4B15C91E6E}" type="sibTrans" cxnId="{9D0E8CFF-88B1-4898-8414-6EC1B929324D}">
      <dgm:prSet/>
      <dgm:spPr/>
      <dgm:t>
        <a:bodyPr/>
        <a:lstStyle/>
        <a:p>
          <a:endParaRPr lang="hr-HR"/>
        </a:p>
      </dgm:t>
    </dgm:pt>
    <dgm:pt modelId="{822A9DC6-84D3-481B-8353-EABC270C9A75}">
      <dgm:prSet custT="1"/>
      <dgm:spPr/>
      <dgm:t>
        <a:bodyPr/>
        <a:lstStyle/>
        <a:p>
          <a:pPr rtl="0"/>
          <a:r>
            <a:rPr lang="hr-HR" sz="2000" dirty="0">
              <a:solidFill>
                <a:schemeClr val="bg1"/>
              </a:solidFill>
            </a:rPr>
            <a:t>D</a:t>
          </a:r>
          <a:r>
            <a:rPr lang="en-US" sz="2000" dirty="0" err="1">
              <a:solidFill>
                <a:schemeClr val="bg1"/>
              </a:solidFill>
            </a:rPr>
            <a:t>ijete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ulazi</a:t>
          </a:r>
          <a:r>
            <a:rPr lang="en-US" sz="2000" dirty="0">
              <a:solidFill>
                <a:schemeClr val="bg1"/>
              </a:solidFill>
            </a:rPr>
            <a:t> u </a:t>
          </a:r>
          <a:r>
            <a:rPr lang="en-US" sz="2000" dirty="0" err="1">
              <a:solidFill>
                <a:schemeClr val="bg1"/>
              </a:solidFill>
            </a:rPr>
            <a:t>sredinu</a:t>
          </a:r>
          <a:r>
            <a:rPr lang="en-US" sz="2000" dirty="0">
              <a:solidFill>
                <a:schemeClr val="bg1"/>
              </a:solidFill>
            </a:rPr>
            <a:t> u </a:t>
          </a:r>
          <a:r>
            <a:rPr lang="en-US" sz="2000" dirty="0" err="1">
              <a:solidFill>
                <a:schemeClr val="bg1"/>
              </a:solidFill>
            </a:rPr>
            <a:t>kojoj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će</a:t>
          </a:r>
          <a:r>
            <a:rPr lang="en-US" sz="2000" dirty="0">
              <a:solidFill>
                <a:schemeClr val="bg1"/>
              </a:solidFill>
            </a:rPr>
            <a:t> u </a:t>
          </a:r>
          <a:r>
            <a:rPr lang="en-US" sz="2000" dirty="0" err="1">
              <a:solidFill>
                <a:schemeClr val="bg1"/>
              </a:solidFill>
            </a:rPr>
            <a:t>krugu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svojih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vršnjaka</a:t>
          </a:r>
          <a:r>
            <a:rPr lang="en-US" sz="2000" dirty="0">
              <a:solidFill>
                <a:schemeClr val="bg1"/>
              </a:solidFill>
            </a:rPr>
            <a:t>  </a:t>
          </a:r>
          <a:r>
            <a:rPr lang="en-US" sz="2000" dirty="0" err="1">
              <a:solidFill>
                <a:schemeClr val="bg1"/>
              </a:solidFill>
            </a:rPr>
            <a:t>i</a:t>
          </a:r>
          <a:r>
            <a:rPr lang="en-US" sz="2000" dirty="0">
              <a:solidFill>
                <a:schemeClr val="bg1"/>
              </a:solidFill>
            </a:rPr>
            <a:t> u </a:t>
          </a:r>
          <a:r>
            <a:rPr lang="en-US" sz="2000" dirty="0" err="1">
              <a:solidFill>
                <a:schemeClr val="bg1"/>
              </a:solidFill>
            </a:rPr>
            <a:t>okvirima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koje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postavlja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društvo</a:t>
          </a:r>
          <a:r>
            <a:rPr lang="hr-HR" sz="2000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razvijati</a:t>
          </a:r>
          <a:r>
            <a:rPr lang="en-US" sz="2000" b="1" dirty="0">
              <a:solidFill>
                <a:srgbClr val="FFFF00"/>
              </a:solidFill>
            </a:rPr>
            <a:t>, </a:t>
          </a:r>
          <a:r>
            <a:rPr lang="en-US" sz="2000" b="1" dirty="0" err="1">
              <a:solidFill>
                <a:srgbClr val="FFFF00"/>
              </a:solidFill>
            </a:rPr>
            <a:t>pokazivati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i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uspoređivati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brojne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svoje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osobine</a:t>
          </a:r>
          <a:r>
            <a:rPr lang="hr-HR" sz="2000" b="1" dirty="0">
              <a:solidFill>
                <a:srgbClr val="FFFF00"/>
              </a:solidFill>
            </a:rPr>
            <a:t>.</a:t>
          </a:r>
          <a:endParaRPr lang="hr-HR" sz="2000" dirty="0">
            <a:solidFill>
              <a:srgbClr val="FF0000"/>
            </a:solidFill>
          </a:endParaRPr>
        </a:p>
      </dgm:t>
    </dgm:pt>
    <dgm:pt modelId="{AFE71A11-90F6-4FB7-8878-7E0196B41B4D}" type="parTrans" cxnId="{277B2E2B-821F-41D2-AA4C-B203B69CE8DB}">
      <dgm:prSet/>
      <dgm:spPr/>
      <dgm:t>
        <a:bodyPr/>
        <a:lstStyle/>
        <a:p>
          <a:endParaRPr lang="hr-HR"/>
        </a:p>
      </dgm:t>
    </dgm:pt>
    <dgm:pt modelId="{AD90D95B-436E-4BEC-B446-1283F17AF26C}" type="sibTrans" cxnId="{277B2E2B-821F-41D2-AA4C-B203B69CE8DB}">
      <dgm:prSet/>
      <dgm:spPr/>
      <dgm:t>
        <a:bodyPr/>
        <a:lstStyle/>
        <a:p>
          <a:endParaRPr lang="hr-HR"/>
        </a:p>
      </dgm:t>
    </dgm:pt>
    <dgm:pt modelId="{7BAF476D-F39D-4E6E-B58F-EEBF7C52B593}" type="pres">
      <dgm:prSet presAssocID="{EF35B0FF-CF35-43E7-888D-18AB896CB0E7}" presName="compositeShape" presStyleCnt="0">
        <dgm:presLayoutVars>
          <dgm:chMax val="7"/>
          <dgm:dir/>
          <dgm:resizeHandles val="exact"/>
        </dgm:presLayoutVars>
      </dgm:prSet>
      <dgm:spPr/>
    </dgm:pt>
    <dgm:pt modelId="{EEC4BB3E-D41D-4EEE-8136-3E332D36B8F3}" type="pres">
      <dgm:prSet presAssocID="{E65ADD78-6C75-4DA2-94F0-00BF9D63F308}" presName="circ1" presStyleLbl="vennNode1" presStyleIdx="0" presStyleCnt="2"/>
      <dgm:spPr/>
    </dgm:pt>
    <dgm:pt modelId="{09270D8D-FE03-4C6B-B5A9-05395316D8B9}" type="pres">
      <dgm:prSet presAssocID="{E65ADD78-6C75-4DA2-94F0-00BF9D63F3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57DD165-9CE4-40D1-A1FD-BDAC7E06ED74}" type="pres">
      <dgm:prSet presAssocID="{822A9DC6-84D3-481B-8353-EABC270C9A75}" presName="circ2" presStyleLbl="vennNode1" presStyleIdx="1" presStyleCnt="2"/>
      <dgm:spPr/>
    </dgm:pt>
    <dgm:pt modelId="{F47D9D15-5B9C-4457-A992-A7B2842A5C62}" type="pres">
      <dgm:prSet presAssocID="{822A9DC6-84D3-481B-8353-EABC270C9A7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2259516-2E9E-4EF5-9564-442DE037E974}" type="presOf" srcId="{E65ADD78-6C75-4DA2-94F0-00BF9D63F308}" destId="{EEC4BB3E-D41D-4EEE-8136-3E332D36B8F3}" srcOrd="0" destOrd="0" presId="urn:microsoft.com/office/officeart/2005/8/layout/venn1"/>
    <dgm:cxn modelId="{277B2E2B-821F-41D2-AA4C-B203B69CE8DB}" srcId="{EF35B0FF-CF35-43E7-888D-18AB896CB0E7}" destId="{822A9DC6-84D3-481B-8353-EABC270C9A75}" srcOrd="1" destOrd="0" parTransId="{AFE71A11-90F6-4FB7-8878-7E0196B41B4D}" sibTransId="{AD90D95B-436E-4BEC-B446-1283F17AF26C}"/>
    <dgm:cxn modelId="{04D0DD6B-22B7-473D-8926-AE05F004B4D4}" type="presOf" srcId="{822A9DC6-84D3-481B-8353-EABC270C9A75}" destId="{F47D9D15-5B9C-4457-A992-A7B2842A5C62}" srcOrd="1" destOrd="0" presId="urn:microsoft.com/office/officeart/2005/8/layout/venn1"/>
    <dgm:cxn modelId="{BA908F80-DEB0-4B87-9677-7A029E47001C}" type="presOf" srcId="{E65ADD78-6C75-4DA2-94F0-00BF9D63F308}" destId="{09270D8D-FE03-4C6B-B5A9-05395316D8B9}" srcOrd="1" destOrd="0" presId="urn:microsoft.com/office/officeart/2005/8/layout/venn1"/>
    <dgm:cxn modelId="{892F5484-3C83-47BC-9C25-374155D55C2C}" type="presOf" srcId="{822A9DC6-84D3-481B-8353-EABC270C9A75}" destId="{057DD165-9CE4-40D1-A1FD-BDAC7E06ED74}" srcOrd="0" destOrd="0" presId="urn:microsoft.com/office/officeart/2005/8/layout/venn1"/>
    <dgm:cxn modelId="{7F89418D-1849-4F34-BEE4-6406D58A317C}" type="presOf" srcId="{EF35B0FF-CF35-43E7-888D-18AB896CB0E7}" destId="{7BAF476D-F39D-4E6E-B58F-EEBF7C52B593}" srcOrd="0" destOrd="0" presId="urn:microsoft.com/office/officeart/2005/8/layout/venn1"/>
    <dgm:cxn modelId="{9D0E8CFF-88B1-4898-8414-6EC1B929324D}" srcId="{EF35B0FF-CF35-43E7-888D-18AB896CB0E7}" destId="{E65ADD78-6C75-4DA2-94F0-00BF9D63F308}" srcOrd="0" destOrd="0" parTransId="{D8014A9D-9C67-41E8-8B50-02E84253722F}" sibTransId="{7ECCBFD6-2EF3-44CD-BA96-9A4B15C91E6E}"/>
    <dgm:cxn modelId="{C0FCDB54-E639-4F4E-A4A7-3820B29D0363}" type="presParOf" srcId="{7BAF476D-F39D-4E6E-B58F-EEBF7C52B593}" destId="{EEC4BB3E-D41D-4EEE-8136-3E332D36B8F3}" srcOrd="0" destOrd="0" presId="urn:microsoft.com/office/officeart/2005/8/layout/venn1"/>
    <dgm:cxn modelId="{C60E7754-F8FF-404A-B9E0-F8A294582FB9}" type="presParOf" srcId="{7BAF476D-F39D-4E6E-B58F-EEBF7C52B593}" destId="{09270D8D-FE03-4C6B-B5A9-05395316D8B9}" srcOrd="1" destOrd="0" presId="urn:microsoft.com/office/officeart/2005/8/layout/venn1"/>
    <dgm:cxn modelId="{549AD7E3-1759-48D1-B6A2-CA4412ACA1EC}" type="presParOf" srcId="{7BAF476D-F39D-4E6E-B58F-EEBF7C52B593}" destId="{057DD165-9CE4-40D1-A1FD-BDAC7E06ED74}" srcOrd="2" destOrd="0" presId="urn:microsoft.com/office/officeart/2005/8/layout/venn1"/>
    <dgm:cxn modelId="{C92A2015-E494-4DCC-8EF0-90ECCB62BCD3}" type="presParOf" srcId="{7BAF476D-F39D-4E6E-B58F-EEBF7C52B593}" destId="{F47D9D15-5B9C-4457-A992-A7B2842A5C6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32CE2-B443-47CF-B151-3F1C04DEFF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114E93A0-9A41-4B9C-9FEC-5519B8B59578}">
      <dgm:prSet/>
      <dgm:spPr/>
      <dgm:t>
        <a:bodyPr/>
        <a:lstStyle/>
        <a:p>
          <a:pPr rtl="0"/>
          <a:r>
            <a:rPr lang="hr-HR" dirty="0"/>
            <a:t>KRONOLOŠKA DOB</a:t>
          </a:r>
        </a:p>
      </dgm:t>
    </dgm:pt>
    <dgm:pt modelId="{D3F660BC-C311-4F2B-A2C7-C7608138855A}" type="parTrans" cxnId="{5E7C8249-F547-4BB4-8E74-E455547FCC07}">
      <dgm:prSet/>
      <dgm:spPr/>
      <dgm:t>
        <a:bodyPr/>
        <a:lstStyle/>
        <a:p>
          <a:endParaRPr lang="hr-HR"/>
        </a:p>
      </dgm:t>
    </dgm:pt>
    <dgm:pt modelId="{49ACDDC6-3462-4194-B133-91409034F964}" type="sibTrans" cxnId="{5E7C8249-F547-4BB4-8E74-E455547FCC07}">
      <dgm:prSet/>
      <dgm:spPr/>
      <dgm:t>
        <a:bodyPr/>
        <a:lstStyle/>
        <a:p>
          <a:endParaRPr lang="hr-HR"/>
        </a:p>
      </dgm:t>
    </dgm:pt>
    <dgm:pt modelId="{9D9E4D55-7494-4A2B-9496-3802F3FF25C8}">
      <dgm:prSet/>
      <dgm:spPr/>
      <dgm:t>
        <a:bodyPr/>
        <a:lstStyle/>
        <a:p>
          <a:pPr rtl="0"/>
          <a:r>
            <a:rPr lang="hr-HR"/>
            <a:t>PSIHOFIZIČKA ZRELOST</a:t>
          </a:r>
        </a:p>
      </dgm:t>
    </dgm:pt>
    <dgm:pt modelId="{3E18603C-0F5A-4255-9BC0-56F50439EBBF}" type="parTrans" cxnId="{EF3DA274-3695-4D70-8926-36AC28555986}">
      <dgm:prSet/>
      <dgm:spPr/>
      <dgm:t>
        <a:bodyPr/>
        <a:lstStyle/>
        <a:p>
          <a:endParaRPr lang="hr-HR"/>
        </a:p>
      </dgm:t>
    </dgm:pt>
    <dgm:pt modelId="{031A5464-5D74-471D-82B2-F05CFAA4D011}" type="sibTrans" cxnId="{EF3DA274-3695-4D70-8926-36AC28555986}">
      <dgm:prSet/>
      <dgm:spPr/>
      <dgm:t>
        <a:bodyPr/>
        <a:lstStyle/>
        <a:p>
          <a:endParaRPr lang="hr-HR"/>
        </a:p>
      </dgm:t>
    </dgm:pt>
    <dgm:pt modelId="{20FAC7ED-D89D-45E3-8806-5133C0A0453B}" type="pres">
      <dgm:prSet presAssocID="{A4E32CE2-B443-47CF-B151-3F1C04DEFF95}" presName="linear" presStyleCnt="0">
        <dgm:presLayoutVars>
          <dgm:animLvl val="lvl"/>
          <dgm:resizeHandles val="exact"/>
        </dgm:presLayoutVars>
      </dgm:prSet>
      <dgm:spPr/>
    </dgm:pt>
    <dgm:pt modelId="{3BDB5D89-F262-434E-9612-28BD419FCFAA}" type="pres">
      <dgm:prSet presAssocID="{114E93A0-9A41-4B9C-9FEC-5519B8B595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F52F26-A168-4C13-81AA-E99FCD9A6214}" type="pres">
      <dgm:prSet presAssocID="{49ACDDC6-3462-4194-B133-91409034F964}" presName="spacer" presStyleCnt="0"/>
      <dgm:spPr/>
    </dgm:pt>
    <dgm:pt modelId="{AAD9A833-2872-489E-87E1-EDBC12F1CC24}" type="pres">
      <dgm:prSet presAssocID="{9D9E4D55-7494-4A2B-9496-3802F3FF25C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1EF0D0F-160D-4268-9728-81E9142B7292}" type="presOf" srcId="{9D9E4D55-7494-4A2B-9496-3802F3FF25C8}" destId="{AAD9A833-2872-489E-87E1-EDBC12F1CC24}" srcOrd="0" destOrd="0" presId="urn:microsoft.com/office/officeart/2005/8/layout/vList2"/>
    <dgm:cxn modelId="{5E7C8249-F547-4BB4-8E74-E455547FCC07}" srcId="{A4E32CE2-B443-47CF-B151-3F1C04DEFF95}" destId="{114E93A0-9A41-4B9C-9FEC-5519B8B59578}" srcOrd="0" destOrd="0" parTransId="{D3F660BC-C311-4F2B-A2C7-C7608138855A}" sibTransId="{49ACDDC6-3462-4194-B133-91409034F964}"/>
    <dgm:cxn modelId="{35C08274-93AA-4101-B27F-72CD22E950B7}" type="presOf" srcId="{114E93A0-9A41-4B9C-9FEC-5519B8B59578}" destId="{3BDB5D89-F262-434E-9612-28BD419FCFAA}" srcOrd="0" destOrd="0" presId="urn:microsoft.com/office/officeart/2005/8/layout/vList2"/>
    <dgm:cxn modelId="{EF3DA274-3695-4D70-8926-36AC28555986}" srcId="{A4E32CE2-B443-47CF-B151-3F1C04DEFF95}" destId="{9D9E4D55-7494-4A2B-9496-3802F3FF25C8}" srcOrd="1" destOrd="0" parTransId="{3E18603C-0F5A-4255-9BC0-56F50439EBBF}" sibTransId="{031A5464-5D74-471D-82B2-F05CFAA4D011}"/>
    <dgm:cxn modelId="{73D27575-5608-45B2-B0D4-C576DB83F4A7}" type="presOf" srcId="{A4E32CE2-B443-47CF-B151-3F1C04DEFF95}" destId="{20FAC7ED-D89D-45E3-8806-5133C0A0453B}" srcOrd="0" destOrd="0" presId="urn:microsoft.com/office/officeart/2005/8/layout/vList2"/>
    <dgm:cxn modelId="{7CB97DB9-5E0F-4588-8019-760C45B6A4B1}" type="presParOf" srcId="{20FAC7ED-D89D-45E3-8806-5133C0A0453B}" destId="{3BDB5D89-F262-434E-9612-28BD419FCFAA}" srcOrd="0" destOrd="0" presId="urn:microsoft.com/office/officeart/2005/8/layout/vList2"/>
    <dgm:cxn modelId="{2F07D794-92BE-42D9-BC4F-08A69BBAEB3B}" type="presParOf" srcId="{20FAC7ED-D89D-45E3-8806-5133C0A0453B}" destId="{A3F52F26-A168-4C13-81AA-E99FCD9A6214}" srcOrd="1" destOrd="0" presId="urn:microsoft.com/office/officeart/2005/8/layout/vList2"/>
    <dgm:cxn modelId="{7D8B6DB7-2050-4855-87C2-78503B842499}" type="presParOf" srcId="{20FAC7ED-D89D-45E3-8806-5133C0A0453B}" destId="{AAD9A833-2872-489E-87E1-EDBC12F1CC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D09547-5FF1-4030-AAFA-D3338F3D4C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8F133C5-D0C8-4367-8585-637A93522053}">
      <dgm:prSet custT="1"/>
      <dgm:spPr>
        <a:solidFill>
          <a:srgbClr val="00B0F0"/>
        </a:solidFill>
        <a:ln w="28575">
          <a:solidFill>
            <a:schemeClr val="accent3"/>
          </a:solidFill>
        </a:ln>
      </dgm:spPr>
      <dgm:t>
        <a:bodyPr/>
        <a:lstStyle/>
        <a:p>
          <a:pPr rtl="0"/>
          <a:r>
            <a:rPr lang="en-US" sz="2800" dirty="0" err="1"/>
            <a:t>Kronološka</a:t>
          </a:r>
          <a:r>
            <a:rPr lang="en-US" sz="2800" dirty="0"/>
            <a:t> dob </a:t>
          </a:r>
          <a:r>
            <a:rPr lang="en-US" sz="2800" dirty="0" err="1"/>
            <a:t>nije</a:t>
          </a:r>
          <a:r>
            <a:rPr lang="en-US" sz="2800" dirty="0"/>
            <a:t> </a:t>
          </a:r>
          <a:r>
            <a:rPr lang="en-US" sz="2800" dirty="0" err="1"/>
            <a:t>jedini</a:t>
          </a:r>
          <a:r>
            <a:rPr lang="en-US" sz="2800" dirty="0"/>
            <a:t> </a:t>
          </a:r>
          <a:r>
            <a:rPr lang="en-US" sz="2800" dirty="0" err="1"/>
            <a:t>kriterij</a:t>
          </a:r>
          <a:r>
            <a:rPr lang="en-US" sz="2800" dirty="0"/>
            <a:t> </a:t>
          </a:r>
          <a:r>
            <a:rPr lang="en-US" sz="2800" dirty="0" err="1"/>
            <a:t>upisa</a:t>
          </a:r>
          <a:r>
            <a:rPr lang="en-US" sz="2800" dirty="0"/>
            <a:t> </a:t>
          </a:r>
          <a:r>
            <a:rPr lang="en-US" sz="2800" dirty="0" err="1"/>
            <a:t>djeteta</a:t>
          </a:r>
          <a:r>
            <a:rPr lang="en-US" sz="2800" dirty="0"/>
            <a:t> u </a:t>
          </a:r>
          <a:r>
            <a:rPr lang="en-US" sz="2800" dirty="0" err="1"/>
            <a:t>školu</a:t>
          </a:r>
          <a:endParaRPr lang="hr-HR" sz="2800" dirty="0"/>
        </a:p>
      </dgm:t>
    </dgm:pt>
    <dgm:pt modelId="{19A31105-A0E5-405A-93F7-3BADCCC78CB1}" type="parTrans" cxnId="{C33D3259-E8EC-40EB-82AD-E14394EF08B9}">
      <dgm:prSet/>
      <dgm:spPr/>
      <dgm:t>
        <a:bodyPr/>
        <a:lstStyle/>
        <a:p>
          <a:endParaRPr lang="hr-HR"/>
        </a:p>
      </dgm:t>
    </dgm:pt>
    <dgm:pt modelId="{46A66A0A-D64E-46EE-A8F7-288F32DAE596}" type="sibTrans" cxnId="{C33D3259-E8EC-40EB-82AD-E14394EF08B9}">
      <dgm:prSet/>
      <dgm:spPr/>
      <dgm:t>
        <a:bodyPr/>
        <a:lstStyle/>
        <a:p>
          <a:endParaRPr lang="hr-HR"/>
        </a:p>
      </dgm:t>
    </dgm:pt>
    <dgm:pt modelId="{87075CA8-AA98-4515-9369-3EED31E6A933}">
      <dgm:prSet custT="1"/>
      <dgm:spPr>
        <a:solidFill>
          <a:srgbClr val="00B0F0"/>
        </a:solidFill>
        <a:ln w="28575">
          <a:solidFill>
            <a:schemeClr val="accent3"/>
          </a:solidFill>
        </a:ln>
      </dgm:spPr>
      <dgm:t>
        <a:bodyPr/>
        <a:lstStyle/>
        <a:p>
          <a:pPr rtl="0"/>
          <a:r>
            <a:rPr lang="en-US" sz="3200" dirty="0" err="1"/>
            <a:t>Prije</a:t>
          </a:r>
          <a:r>
            <a:rPr lang="en-US" sz="3200" dirty="0"/>
            <a:t> </a:t>
          </a:r>
          <a:r>
            <a:rPr lang="en-US" sz="3200" dirty="0" err="1"/>
            <a:t>upisa</a:t>
          </a:r>
          <a:r>
            <a:rPr lang="en-US" sz="3200" dirty="0"/>
            <a:t> </a:t>
          </a:r>
          <a:r>
            <a:rPr lang="en-US" sz="3200" dirty="0" err="1"/>
            <a:t>procjenjujemo</a:t>
          </a:r>
          <a:r>
            <a:rPr lang="en-US" sz="3200" dirty="0"/>
            <a:t> </a:t>
          </a:r>
          <a:r>
            <a:rPr lang="en-US" sz="3200" dirty="0" err="1"/>
            <a:t>spremnost</a:t>
          </a:r>
          <a:r>
            <a:rPr lang="en-US" sz="3200" dirty="0"/>
            <a:t> </a:t>
          </a:r>
          <a:r>
            <a:rPr lang="en-US" sz="3200" dirty="0" err="1"/>
            <a:t>djeteta</a:t>
          </a:r>
          <a:r>
            <a:rPr lang="en-US" sz="3200" dirty="0"/>
            <a:t> </a:t>
          </a:r>
          <a:r>
            <a:rPr lang="en-US" sz="3200" dirty="0" err="1"/>
            <a:t>za</a:t>
          </a:r>
          <a:r>
            <a:rPr lang="en-US" sz="3200" dirty="0"/>
            <a:t> </a:t>
          </a:r>
          <a:r>
            <a:rPr lang="en-US" sz="3200" dirty="0" err="1"/>
            <a:t>školu</a:t>
          </a:r>
          <a:endParaRPr lang="hr-HR" sz="3200" dirty="0"/>
        </a:p>
      </dgm:t>
    </dgm:pt>
    <dgm:pt modelId="{5585E3DB-5041-4F82-A9B3-8B6AA6771A53}" type="parTrans" cxnId="{4E719472-F5A1-4B58-A953-3041763A1E71}">
      <dgm:prSet/>
      <dgm:spPr/>
      <dgm:t>
        <a:bodyPr/>
        <a:lstStyle/>
        <a:p>
          <a:endParaRPr lang="hr-HR"/>
        </a:p>
      </dgm:t>
    </dgm:pt>
    <dgm:pt modelId="{30CED076-A1F8-43E9-9214-4FB2E1D6DFCD}" type="sibTrans" cxnId="{4E719472-F5A1-4B58-A953-3041763A1E71}">
      <dgm:prSet/>
      <dgm:spPr/>
      <dgm:t>
        <a:bodyPr/>
        <a:lstStyle/>
        <a:p>
          <a:endParaRPr lang="hr-HR"/>
        </a:p>
      </dgm:t>
    </dgm:pt>
    <dgm:pt modelId="{E9F782CD-AD3A-4E82-B33D-1E8AC5D68B8A}">
      <dgm:prSet/>
      <dgm:spPr>
        <a:solidFill>
          <a:schemeClr val="accent1">
            <a:lumMod val="5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pPr rtl="0"/>
          <a:r>
            <a:rPr lang="hr-HR" dirty="0"/>
            <a:t>P</a:t>
          </a:r>
          <a:r>
            <a:rPr lang="en-US" dirty="0" err="1"/>
            <a:t>romatramo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mjerimo</a:t>
          </a:r>
          <a:r>
            <a:rPr lang="en-US" dirty="0"/>
            <a:t> </a:t>
          </a:r>
          <a:r>
            <a:rPr lang="en-US" dirty="0" err="1"/>
            <a:t>različite</a:t>
          </a:r>
          <a:r>
            <a:rPr lang="en-US" dirty="0"/>
            <a:t> </a:t>
          </a:r>
          <a:r>
            <a:rPr lang="en-US" dirty="0" err="1"/>
            <a:t>aspekte</a:t>
          </a:r>
          <a:r>
            <a:rPr lang="en-US" dirty="0"/>
            <a:t> </a:t>
          </a:r>
          <a:r>
            <a:rPr lang="en-US" dirty="0" err="1"/>
            <a:t>dječjeg</a:t>
          </a:r>
          <a:r>
            <a:rPr lang="en-US" dirty="0"/>
            <a:t> </a:t>
          </a:r>
          <a:r>
            <a:rPr lang="en-US" dirty="0" err="1"/>
            <a:t>razvoja</a:t>
          </a:r>
          <a:r>
            <a:rPr lang="en-US" dirty="0"/>
            <a:t>  </a:t>
          </a:r>
          <a:r>
            <a:rPr lang="en-US" dirty="0" err="1"/>
            <a:t>koji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važni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udovoljavanje</a:t>
          </a:r>
          <a:r>
            <a:rPr lang="en-US" dirty="0"/>
            <a:t>  </a:t>
          </a:r>
          <a:r>
            <a:rPr lang="en-US" dirty="0" err="1"/>
            <a:t>školskim</a:t>
          </a:r>
          <a:r>
            <a:rPr lang="en-US" dirty="0"/>
            <a:t> </a:t>
          </a:r>
          <a:r>
            <a:rPr lang="en-US" dirty="0" err="1"/>
            <a:t>zahtjevima</a:t>
          </a:r>
          <a:endParaRPr lang="hr-HR" dirty="0"/>
        </a:p>
      </dgm:t>
    </dgm:pt>
    <dgm:pt modelId="{6006DD01-7592-4FBA-A619-7A162FF0FB48}" type="parTrans" cxnId="{5A537913-D60E-40AC-A4F4-B10C9079ABC7}">
      <dgm:prSet/>
      <dgm:spPr/>
      <dgm:t>
        <a:bodyPr/>
        <a:lstStyle/>
        <a:p>
          <a:endParaRPr lang="hr-HR"/>
        </a:p>
      </dgm:t>
    </dgm:pt>
    <dgm:pt modelId="{B7AA6287-8210-4319-96B4-DA66DBDAF470}" type="sibTrans" cxnId="{5A537913-D60E-40AC-A4F4-B10C9079ABC7}">
      <dgm:prSet/>
      <dgm:spPr/>
      <dgm:t>
        <a:bodyPr/>
        <a:lstStyle/>
        <a:p>
          <a:endParaRPr lang="hr-HR"/>
        </a:p>
      </dgm:t>
    </dgm:pt>
    <dgm:pt modelId="{741AF027-BF9C-4EBD-8E88-1EAFCF4C69D0}" type="pres">
      <dgm:prSet presAssocID="{E6D09547-5FF1-4030-AAFA-D3338F3D4C73}" presName="Name0" presStyleCnt="0">
        <dgm:presLayoutVars>
          <dgm:dir/>
          <dgm:resizeHandles val="exact"/>
        </dgm:presLayoutVars>
      </dgm:prSet>
      <dgm:spPr/>
    </dgm:pt>
    <dgm:pt modelId="{19D189BA-4036-42CB-A21C-416E0EE3418C}" type="pres">
      <dgm:prSet presAssocID="{D8F133C5-D0C8-4367-8585-637A93522053}" presName="node" presStyleLbl="node1" presStyleIdx="0" presStyleCnt="3" custScaleX="132635" custScaleY="151363" custLinFactNeighborX="7187" custLinFactNeighborY="62093">
        <dgm:presLayoutVars>
          <dgm:bulletEnabled val="1"/>
        </dgm:presLayoutVars>
      </dgm:prSet>
      <dgm:spPr/>
    </dgm:pt>
    <dgm:pt modelId="{3BF2823B-E605-465A-ACAA-F5C676AA257E}" type="pres">
      <dgm:prSet presAssocID="{46A66A0A-D64E-46EE-A8F7-288F32DAE596}" presName="sibTrans" presStyleLbl="sibTrans2D1" presStyleIdx="0" presStyleCnt="2"/>
      <dgm:spPr/>
    </dgm:pt>
    <dgm:pt modelId="{B8E7BD04-776F-48D9-94BB-90FA8C87FC78}" type="pres">
      <dgm:prSet presAssocID="{46A66A0A-D64E-46EE-A8F7-288F32DAE596}" presName="connectorText" presStyleLbl="sibTrans2D1" presStyleIdx="0" presStyleCnt="2"/>
      <dgm:spPr/>
    </dgm:pt>
    <dgm:pt modelId="{8125B56D-72F6-4A53-A230-E156781E11AA}" type="pres">
      <dgm:prSet presAssocID="{87075CA8-AA98-4515-9369-3EED31E6A933}" presName="node" presStyleLbl="node1" presStyleIdx="1" presStyleCnt="3" custScaleX="141734" custScaleY="135008" custLinFactNeighborX="41742" custLinFactNeighborY="50519">
        <dgm:presLayoutVars>
          <dgm:bulletEnabled val="1"/>
        </dgm:presLayoutVars>
      </dgm:prSet>
      <dgm:spPr/>
    </dgm:pt>
    <dgm:pt modelId="{A79D35E5-C476-44D4-AC1B-DF7800A1275B}" type="pres">
      <dgm:prSet presAssocID="{30CED076-A1F8-43E9-9214-4FB2E1D6DFCD}" presName="sibTrans" presStyleLbl="sibTrans2D1" presStyleIdx="1" presStyleCnt="2"/>
      <dgm:spPr/>
    </dgm:pt>
    <dgm:pt modelId="{F818C424-9905-4244-A8A1-971CD16BA661}" type="pres">
      <dgm:prSet presAssocID="{30CED076-A1F8-43E9-9214-4FB2E1D6DFCD}" presName="connectorText" presStyleLbl="sibTrans2D1" presStyleIdx="1" presStyleCnt="2"/>
      <dgm:spPr/>
    </dgm:pt>
    <dgm:pt modelId="{2EF396D8-48EA-4E55-A8E7-B55C05933C25}" type="pres">
      <dgm:prSet presAssocID="{E9F782CD-AD3A-4E82-B33D-1E8AC5D68B8A}" presName="node" presStyleLbl="node1" presStyleIdx="2" presStyleCnt="3" custScaleX="134905" custScaleY="133438" custLinFactNeighborX="5229" custLinFactNeighborY="49734">
        <dgm:presLayoutVars>
          <dgm:bulletEnabled val="1"/>
        </dgm:presLayoutVars>
      </dgm:prSet>
      <dgm:spPr/>
    </dgm:pt>
  </dgm:ptLst>
  <dgm:cxnLst>
    <dgm:cxn modelId="{5A537913-D60E-40AC-A4F4-B10C9079ABC7}" srcId="{E6D09547-5FF1-4030-AAFA-D3338F3D4C73}" destId="{E9F782CD-AD3A-4E82-B33D-1E8AC5D68B8A}" srcOrd="2" destOrd="0" parTransId="{6006DD01-7592-4FBA-A619-7A162FF0FB48}" sibTransId="{B7AA6287-8210-4319-96B4-DA66DBDAF470}"/>
    <dgm:cxn modelId="{21929C34-AD72-4887-8E3C-94D07DF9E4D4}" type="presOf" srcId="{D8F133C5-D0C8-4367-8585-637A93522053}" destId="{19D189BA-4036-42CB-A21C-416E0EE3418C}" srcOrd="0" destOrd="0" presId="urn:microsoft.com/office/officeart/2005/8/layout/process1"/>
    <dgm:cxn modelId="{5ED71147-08A4-4D10-A561-D569399E4C1C}" type="presOf" srcId="{30CED076-A1F8-43E9-9214-4FB2E1D6DFCD}" destId="{A79D35E5-C476-44D4-AC1B-DF7800A1275B}" srcOrd="0" destOrd="0" presId="urn:microsoft.com/office/officeart/2005/8/layout/process1"/>
    <dgm:cxn modelId="{6596D76E-90C6-4CAA-9E68-0D0EEE924F88}" type="presOf" srcId="{E6D09547-5FF1-4030-AAFA-D3338F3D4C73}" destId="{741AF027-BF9C-4EBD-8E88-1EAFCF4C69D0}" srcOrd="0" destOrd="0" presId="urn:microsoft.com/office/officeart/2005/8/layout/process1"/>
    <dgm:cxn modelId="{4E719472-F5A1-4B58-A953-3041763A1E71}" srcId="{E6D09547-5FF1-4030-AAFA-D3338F3D4C73}" destId="{87075CA8-AA98-4515-9369-3EED31E6A933}" srcOrd="1" destOrd="0" parTransId="{5585E3DB-5041-4F82-A9B3-8B6AA6771A53}" sibTransId="{30CED076-A1F8-43E9-9214-4FB2E1D6DFCD}"/>
    <dgm:cxn modelId="{C33D3259-E8EC-40EB-82AD-E14394EF08B9}" srcId="{E6D09547-5FF1-4030-AAFA-D3338F3D4C73}" destId="{D8F133C5-D0C8-4367-8585-637A93522053}" srcOrd="0" destOrd="0" parTransId="{19A31105-A0E5-405A-93F7-3BADCCC78CB1}" sibTransId="{46A66A0A-D64E-46EE-A8F7-288F32DAE596}"/>
    <dgm:cxn modelId="{FB475779-04C3-4A68-9CBE-2DA893262EFC}" type="presOf" srcId="{E9F782CD-AD3A-4E82-B33D-1E8AC5D68B8A}" destId="{2EF396D8-48EA-4E55-A8E7-B55C05933C25}" srcOrd="0" destOrd="0" presId="urn:microsoft.com/office/officeart/2005/8/layout/process1"/>
    <dgm:cxn modelId="{D4431D85-D6F4-4381-958A-3C2F487E82BD}" type="presOf" srcId="{46A66A0A-D64E-46EE-A8F7-288F32DAE596}" destId="{3BF2823B-E605-465A-ACAA-F5C676AA257E}" srcOrd="0" destOrd="0" presId="urn:microsoft.com/office/officeart/2005/8/layout/process1"/>
    <dgm:cxn modelId="{CD042BB6-F1EE-47A7-931D-D6A68CDFEFB1}" type="presOf" srcId="{30CED076-A1F8-43E9-9214-4FB2E1D6DFCD}" destId="{F818C424-9905-4244-A8A1-971CD16BA661}" srcOrd="1" destOrd="0" presId="urn:microsoft.com/office/officeart/2005/8/layout/process1"/>
    <dgm:cxn modelId="{F698C6B9-FF04-45D6-9F0C-6E31284FCD63}" type="presOf" srcId="{46A66A0A-D64E-46EE-A8F7-288F32DAE596}" destId="{B8E7BD04-776F-48D9-94BB-90FA8C87FC78}" srcOrd="1" destOrd="0" presId="urn:microsoft.com/office/officeart/2005/8/layout/process1"/>
    <dgm:cxn modelId="{4FB667C3-EECA-4FC0-BFB0-ACDBAF2B7115}" type="presOf" srcId="{87075CA8-AA98-4515-9369-3EED31E6A933}" destId="{8125B56D-72F6-4A53-A230-E156781E11AA}" srcOrd="0" destOrd="0" presId="urn:microsoft.com/office/officeart/2005/8/layout/process1"/>
    <dgm:cxn modelId="{8C92349B-C286-4CD8-ABD8-E1CD4C2E69EA}" type="presParOf" srcId="{741AF027-BF9C-4EBD-8E88-1EAFCF4C69D0}" destId="{19D189BA-4036-42CB-A21C-416E0EE3418C}" srcOrd="0" destOrd="0" presId="urn:microsoft.com/office/officeart/2005/8/layout/process1"/>
    <dgm:cxn modelId="{CDBE4D89-4693-4E6C-B589-24FFE1EF4B5A}" type="presParOf" srcId="{741AF027-BF9C-4EBD-8E88-1EAFCF4C69D0}" destId="{3BF2823B-E605-465A-ACAA-F5C676AA257E}" srcOrd="1" destOrd="0" presId="urn:microsoft.com/office/officeart/2005/8/layout/process1"/>
    <dgm:cxn modelId="{6A78A211-1937-4C3E-904B-A420CBAF8F4A}" type="presParOf" srcId="{3BF2823B-E605-465A-ACAA-F5C676AA257E}" destId="{B8E7BD04-776F-48D9-94BB-90FA8C87FC78}" srcOrd="0" destOrd="0" presId="urn:microsoft.com/office/officeart/2005/8/layout/process1"/>
    <dgm:cxn modelId="{0BF31236-97C7-44AC-81A3-370038D2077E}" type="presParOf" srcId="{741AF027-BF9C-4EBD-8E88-1EAFCF4C69D0}" destId="{8125B56D-72F6-4A53-A230-E156781E11AA}" srcOrd="2" destOrd="0" presId="urn:microsoft.com/office/officeart/2005/8/layout/process1"/>
    <dgm:cxn modelId="{7EFD98AC-CE4E-4DF8-9DAB-3996B1EC3525}" type="presParOf" srcId="{741AF027-BF9C-4EBD-8E88-1EAFCF4C69D0}" destId="{A79D35E5-C476-44D4-AC1B-DF7800A1275B}" srcOrd="3" destOrd="0" presId="urn:microsoft.com/office/officeart/2005/8/layout/process1"/>
    <dgm:cxn modelId="{C00CB7A6-E697-46F3-83ED-278DAA9823EF}" type="presParOf" srcId="{A79D35E5-C476-44D4-AC1B-DF7800A1275B}" destId="{F818C424-9905-4244-A8A1-971CD16BA661}" srcOrd="0" destOrd="0" presId="urn:microsoft.com/office/officeart/2005/8/layout/process1"/>
    <dgm:cxn modelId="{354D5231-894E-43E9-A39F-4A3C5820D6C4}" type="presParOf" srcId="{741AF027-BF9C-4EBD-8E88-1EAFCF4C69D0}" destId="{2EF396D8-48EA-4E55-A8E7-B55C05933C25}" srcOrd="4" destOrd="0" presId="urn:microsoft.com/office/officeart/2005/8/layout/process1"/>
  </dgm:cxnLst>
  <dgm:bg>
    <a:blipFill>
      <a:blip xmlns:r="http://schemas.openxmlformats.org/officeDocument/2006/relationships" r:embed="rId1" cstate="print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4BB3E-D41D-4EEE-8136-3E332D36B8F3}">
      <dsp:nvSpPr>
        <dsp:cNvPr id="0" name=""/>
        <dsp:cNvSpPr/>
      </dsp:nvSpPr>
      <dsp:spPr>
        <a:xfrm>
          <a:off x="178664" y="36140"/>
          <a:ext cx="4407066" cy="44070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bg1"/>
              </a:solidFill>
            </a:rPr>
            <a:t>J</a:t>
          </a:r>
          <a:r>
            <a:rPr lang="en-US" sz="2400" kern="1200" dirty="0" err="1">
              <a:solidFill>
                <a:schemeClr val="bg1"/>
              </a:solidFill>
            </a:rPr>
            <a:t>edan</a:t>
          </a:r>
          <a:r>
            <a:rPr lang="en-US" sz="2400" kern="1200" dirty="0">
              <a:solidFill>
                <a:schemeClr val="bg1"/>
              </a:solidFill>
            </a:rPr>
            <a:t> je</a:t>
          </a:r>
          <a:r>
            <a:rPr lang="hr-HR" sz="2400" kern="1200" dirty="0">
              <a:solidFill>
                <a:schemeClr val="bg1"/>
              </a:solidFill>
            </a:rPr>
            <a:t> od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najvažnijih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događaja</a:t>
          </a:r>
          <a:r>
            <a:rPr lang="en-US" sz="2400" kern="1200" dirty="0">
              <a:solidFill>
                <a:schemeClr val="bg1"/>
              </a:solidFill>
            </a:rPr>
            <a:t> u </a:t>
          </a:r>
          <a:r>
            <a:rPr lang="en-US" sz="2400" kern="1200" dirty="0" err="1">
              <a:solidFill>
                <a:schemeClr val="bg1"/>
              </a:solidFill>
            </a:rPr>
            <a:t>životu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rgbClr val="FFFF00"/>
              </a:solidFill>
            </a:rPr>
            <a:t>djeteta</a:t>
          </a:r>
          <a:r>
            <a:rPr lang="en-US" sz="2400" kern="1200" dirty="0">
              <a:solidFill>
                <a:srgbClr val="FFFF00"/>
              </a:solidFill>
            </a:rPr>
            <a:t>, </a:t>
          </a:r>
          <a:r>
            <a:rPr lang="en-US" sz="2400" kern="1200" dirty="0" err="1">
              <a:solidFill>
                <a:srgbClr val="FFFF00"/>
              </a:solidFill>
            </a:rPr>
            <a:t>ali</a:t>
          </a:r>
          <a:r>
            <a:rPr lang="en-US" sz="2400" kern="1200" dirty="0">
              <a:solidFill>
                <a:srgbClr val="FFFF00"/>
              </a:solidFill>
            </a:rPr>
            <a:t> </a:t>
          </a:r>
          <a:r>
            <a:rPr lang="en-US" sz="2400" kern="1200" dirty="0" err="1">
              <a:solidFill>
                <a:srgbClr val="FFFF00"/>
              </a:solidFill>
            </a:rPr>
            <a:t>i</a:t>
          </a:r>
          <a:r>
            <a:rPr lang="en-US" sz="2400" kern="1200" dirty="0">
              <a:solidFill>
                <a:srgbClr val="FFFF00"/>
              </a:solidFill>
            </a:rPr>
            <a:t> </a:t>
          </a:r>
          <a:r>
            <a:rPr lang="en-US" sz="2400" kern="1200" dirty="0" err="1">
              <a:solidFill>
                <a:srgbClr val="FFFF00"/>
              </a:solidFill>
            </a:rPr>
            <a:t>roditelja</a:t>
          </a:r>
          <a:r>
            <a:rPr lang="en-US" sz="2400" kern="1200" dirty="0">
              <a:solidFill>
                <a:srgbClr val="FFFF00"/>
              </a:solidFill>
            </a:rPr>
            <a:t>. </a:t>
          </a:r>
          <a:endParaRPr lang="hr-HR" sz="2400" kern="1200" dirty="0">
            <a:solidFill>
              <a:srgbClr val="FFFF00"/>
            </a:solidFill>
          </a:endParaRPr>
        </a:p>
      </dsp:txBody>
      <dsp:txXfrm>
        <a:off x="794065" y="555828"/>
        <a:ext cx="2541011" cy="3367690"/>
      </dsp:txXfrm>
    </dsp:sp>
    <dsp:sp modelId="{057DD165-9CE4-40D1-A1FD-BDAC7E06ED74}">
      <dsp:nvSpPr>
        <dsp:cNvPr id="0" name=""/>
        <dsp:cNvSpPr/>
      </dsp:nvSpPr>
      <dsp:spPr>
        <a:xfrm>
          <a:off x="3354928" y="36140"/>
          <a:ext cx="4407066" cy="44070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</a:rPr>
            <a:t>D</a:t>
          </a:r>
          <a:r>
            <a:rPr lang="en-US" sz="2000" kern="1200" dirty="0" err="1">
              <a:solidFill>
                <a:schemeClr val="bg1"/>
              </a:solidFill>
            </a:rPr>
            <a:t>ijete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ulazi</a:t>
          </a:r>
          <a:r>
            <a:rPr lang="en-US" sz="2000" kern="1200" dirty="0">
              <a:solidFill>
                <a:schemeClr val="bg1"/>
              </a:solidFill>
            </a:rPr>
            <a:t> u </a:t>
          </a:r>
          <a:r>
            <a:rPr lang="en-US" sz="2000" kern="1200" dirty="0" err="1">
              <a:solidFill>
                <a:schemeClr val="bg1"/>
              </a:solidFill>
            </a:rPr>
            <a:t>sredinu</a:t>
          </a:r>
          <a:r>
            <a:rPr lang="en-US" sz="2000" kern="1200" dirty="0">
              <a:solidFill>
                <a:schemeClr val="bg1"/>
              </a:solidFill>
            </a:rPr>
            <a:t> u </a:t>
          </a:r>
          <a:r>
            <a:rPr lang="en-US" sz="2000" kern="1200" dirty="0" err="1">
              <a:solidFill>
                <a:schemeClr val="bg1"/>
              </a:solidFill>
            </a:rPr>
            <a:t>kojoj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će</a:t>
          </a:r>
          <a:r>
            <a:rPr lang="en-US" sz="2000" kern="1200" dirty="0">
              <a:solidFill>
                <a:schemeClr val="bg1"/>
              </a:solidFill>
            </a:rPr>
            <a:t> u </a:t>
          </a:r>
          <a:r>
            <a:rPr lang="en-US" sz="2000" kern="1200" dirty="0" err="1">
              <a:solidFill>
                <a:schemeClr val="bg1"/>
              </a:solidFill>
            </a:rPr>
            <a:t>krugu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svojih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vršnjaka</a:t>
          </a:r>
          <a:r>
            <a:rPr lang="en-US" sz="2000" kern="1200" dirty="0">
              <a:solidFill>
                <a:schemeClr val="bg1"/>
              </a:solidFill>
            </a:rPr>
            <a:t>  </a:t>
          </a:r>
          <a:r>
            <a:rPr lang="en-US" sz="2000" kern="1200" dirty="0" err="1">
              <a:solidFill>
                <a:schemeClr val="bg1"/>
              </a:solidFill>
            </a:rPr>
            <a:t>i</a:t>
          </a:r>
          <a:r>
            <a:rPr lang="en-US" sz="2000" kern="1200" dirty="0">
              <a:solidFill>
                <a:schemeClr val="bg1"/>
              </a:solidFill>
            </a:rPr>
            <a:t> u </a:t>
          </a:r>
          <a:r>
            <a:rPr lang="en-US" sz="2000" kern="1200" dirty="0" err="1">
              <a:solidFill>
                <a:schemeClr val="bg1"/>
              </a:solidFill>
            </a:rPr>
            <a:t>okvirima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koje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postavlja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društvo</a:t>
          </a:r>
          <a:r>
            <a:rPr lang="hr-HR" sz="2000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razvijati</a:t>
          </a:r>
          <a:r>
            <a:rPr lang="en-US" sz="2000" b="1" kern="1200" dirty="0">
              <a:solidFill>
                <a:srgbClr val="FFFF00"/>
              </a:solidFill>
            </a:rPr>
            <a:t>, </a:t>
          </a:r>
          <a:r>
            <a:rPr lang="en-US" sz="2000" b="1" kern="1200" dirty="0" err="1">
              <a:solidFill>
                <a:srgbClr val="FFFF00"/>
              </a:solidFill>
            </a:rPr>
            <a:t>pokazivati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i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uspoređivati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brojne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svoje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osobine</a:t>
          </a:r>
          <a:r>
            <a:rPr lang="hr-HR" sz="2000" b="1" kern="1200" dirty="0">
              <a:solidFill>
                <a:srgbClr val="FFFF00"/>
              </a:solidFill>
            </a:rPr>
            <a:t>.</a:t>
          </a:r>
          <a:endParaRPr lang="hr-HR" sz="2000" kern="1200" dirty="0">
            <a:solidFill>
              <a:srgbClr val="FF0000"/>
            </a:solidFill>
          </a:endParaRPr>
        </a:p>
      </dsp:txBody>
      <dsp:txXfrm>
        <a:off x="4605582" y="555828"/>
        <a:ext cx="2541011" cy="3367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B5D89-F262-434E-9612-28BD419FCFAA}">
      <dsp:nvSpPr>
        <dsp:cNvPr id="0" name=""/>
        <dsp:cNvSpPr/>
      </dsp:nvSpPr>
      <dsp:spPr>
        <a:xfrm>
          <a:off x="0" y="358671"/>
          <a:ext cx="7729728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KRONOLOŠKA DOB</a:t>
          </a:r>
        </a:p>
      </dsp:txBody>
      <dsp:txXfrm>
        <a:off x="54830" y="413501"/>
        <a:ext cx="7620068" cy="1013539"/>
      </dsp:txXfrm>
    </dsp:sp>
    <dsp:sp modelId="{AAD9A833-2872-489E-87E1-EDBC12F1CC24}">
      <dsp:nvSpPr>
        <dsp:cNvPr id="0" name=""/>
        <dsp:cNvSpPr/>
      </dsp:nvSpPr>
      <dsp:spPr>
        <a:xfrm>
          <a:off x="0" y="1620111"/>
          <a:ext cx="7729728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/>
            <a:t>PSIHOFIZIČKA ZRELOST</a:t>
          </a:r>
        </a:p>
      </dsp:txBody>
      <dsp:txXfrm>
        <a:off x="54830" y="1674941"/>
        <a:ext cx="7620068" cy="1013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189BA-4036-42CB-A21C-416E0EE3418C}">
      <dsp:nvSpPr>
        <dsp:cNvPr id="0" name=""/>
        <dsp:cNvSpPr/>
      </dsp:nvSpPr>
      <dsp:spPr>
        <a:xfrm>
          <a:off x="76202" y="3149393"/>
          <a:ext cx="3198055" cy="3114550"/>
        </a:xfrm>
        <a:prstGeom prst="roundRect">
          <a:avLst>
            <a:gd name="adj" fmla="val 10000"/>
          </a:avLst>
        </a:prstGeom>
        <a:solidFill>
          <a:srgbClr val="00B0F0"/>
        </a:solid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Kronološka</a:t>
          </a:r>
          <a:r>
            <a:rPr lang="en-US" sz="2800" kern="1200" dirty="0"/>
            <a:t> dob </a:t>
          </a:r>
          <a:r>
            <a:rPr lang="en-US" sz="2800" kern="1200" dirty="0" err="1"/>
            <a:t>nije</a:t>
          </a:r>
          <a:r>
            <a:rPr lang="en-US" sz="2800" kern="1200" dirty="0"/>
            <a:t> </a:t>
          </a:r>
          <a:r>
            <a:rPr lang="en-US" sz="2800" kern="1200" dirty="0" err="1"/>
            <a:t>jedini</a:t>
          </a:r>
          <a:r>
            <a:rPr lang="en-US" sz="2800" kern="1200" dirty="0"/>
            <a:t> </a:t>
          </a:r>
          <a:r>
            <a:rPr lang="en-US" sz="2800" kern="1200" dirty="0" err="1"/>
            <a:t>kriterij</a:t>
          </a:r>
          <a:r>
            <a:rPr lang="en-US" sz="2800" kern="1200" dirty="0"/>
            <a:t> </a:t>
          </a:r>
          <a:r>
            <a:rPr lang="en-US" sz="2800" kern="1200" dirty="0" err="1"/>
            <a:t>upisa</a:t>
          </a:r>
          <a:r>
            <a:rPr lang="en-US" sz="2800" kern="1200" dirty="0"/>
            <a:t> </a:t>
          </a:r>
          <a:r>
            <a:rPr lang="en-US" sz="2800" kern="1200" dirty="0" err="1"/>
            <a:t>djeteta</a:t>
          </a:r>
          <a:r>
            <a:rPr lang="en-US" sz="2800" kern="1200" dirty="0"/>
            <a:t> u </a:t>
          </a:r>
          <a:r>
            <a:rPr lang="en-US" sz="2800" kern="1200" dirty="0" err="1"/>
            <a:t>školu</a:t>
          </a:r>
          <a:endParaRPr lang="hr-HR" sz="2800" kern="1200" dirty="0"/>
        </a:p>
      </dsp:txBody>
      <dsp:txXfrm>
        <a:off x="167424" y="3240615"/>
        <a:ext cx="3015611" cy="2932106"/>
      </dsp:txXfrm>
    </dsp:sp>
    <dsp:sp modelId="{3BF2823B-E605-465A-ACAA-F5C676AA257E}">
      <dsp:nvSpPr>
        <dsp:cNvPr id="0" name=""/>
        <dsp:cNvSpPr/>
      </dsp:nvSpPr>
      <dsp:spPr>
        <a:xfrm rot="21422389">
          <a:off x="3598233" y="4290435"/>
          <a:ext cx="688721" cy="59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3598353" y="4414661"/>
        <a:ext cx="509330" cy="358782"/>
      </dsp:txXfrm>
    </dsp:sp>
    <dsp:sp modelId="{8125B56D-72F6-4A53-A230-E156781E11AA}">
      <dsp:nvSpPr>
        <dsp:cNvPr id="0" name=""/>
        <dsp:cNvSpPr/>
      </dsp:nvSpPr>
      <dsp:spPr>
        <a:xfrm>
          <a:off x="4571997" y="3079504"/>
          <a:ext cx="3417448" cy="2778018"/>
        </a:xfrm>
        <a:prstGeom prst="roundRect">
          <a:avLst>
            <a:gd name="adj" fmla="val 10000"/>
          </a:avLst>
        </a:prstGeom>
        <a:solidFill>
          <a:srgbClr val="00B0F0"/>
        </a:solid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Prije</a:t>
          </a:r>
          <a:r>
            <a:rPr lang="en-US" sz="3200" kern="1200" dirty="0"/>
            <a:t> </a:t>
          </a:r>
          <a:r>
            <a:rPr lang="en-US" sz="3200" kern="1200" dirty="0" err="1"/>
            <a:t>upisa</a:t>
          </a:r>
          <a:r>
            <a:rPr lang="en-US" sz="3200" kern="1200" dirty="0"/>
            <a:t> </a:t>
          </a:r>
          <a:r>
            <a:rPr lang="en-US" sz="3200" kern="1200" dirty="0" err="1"/>
            <a:t>procjenjujemo</a:t>
          </a:r>
          <a:r>
            <a:rPr lang="en-US" sz="3200" kern="1200" dirty="0"/>
            <a:t> </a:t>
          </a:r>
          <a:r>
            <a:rPr lang="en-US" sz="3200" kern="1200" dirty="0" err="1"/>
            <a:t>spremnost</a:t>
          </a:r>
          <a:r>
            <a:rPr lang="en-US" sz="3200" kern="1200" dirty="0"/>
            <a:t> </a:t>
          </a:r>
          <a:r>
            <a:rPr lang="en-US" sz="3200" kern="1200" dirty="0" err="1"/>
            <a:t>djeteta</a:t>
          </a:r>
          <a:r>
            <a:rPr lang="en-US" sz="3200" kern="1200" dirty="0"/>
            <a:t> </a:t>
          </a:r>
          <a:r>
            <a:rPr lang="en-US" sz="3200" kern="1200" dirty="0" err="1"/>
            <a:t>za</a:t>
          </a:r>
          <a:r>
            <a:rPr lang="en-US" sz="3200" kern="1200" dirty="0"/>
            <a:t> </a:t>
          </a:r>
          <a:r>
            <a:rPr lang="en-US" sz="3200" kern="1200" dirty="0" err="1"/>
            <a:t>školu</a:t>
          </a:r>
          <a:endParaRPr lang="hr-HR" sz="3200" kern="1200" dirty="0"/>
        </a:p>
      </dsp:txBody>
      <dsp:txXfrm>
        <a:off x="4653362" y="3160869"/>
        <a:ext cx="3254718" cy="2615288"/>
      </dsp:txXfrm>
    </dsp:sp>
    <dsp:sp modelId="{A79D35E5-C476-44D4-AC1B-DF7800A1275B}">
      <dsp:nvSpPr>
        <dsp:cNvPr id="0" name=""/>
        <dsp:cNvSpPr/>
      </dsp:nvSpPr>
      <dsp:spPr>
        <a:xfrm rot="21585776">
          <a:off x="8131636" y="4161246"/>
          <a:ext cx="301448" cy="59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8131636" y="4281027"/>
        <a:ext cx="211014" cy="358782"/>
      </dsp:txXfrm>
    </dsp:sp>
    <dsp:sp modelId="{2EF396D8-48EA-4E55-A8E7-B55C05933C25}">
      <dsp:nvSpPr>
        <dsp:cNvPr id="0" name=""/>
        <dsp:cNvSpPr/>
      </dsp:nvSpPr>
      <dsp:spPr>
        <a:xfrm>
          <a:off x="8558211" y="3079504"/>
          <a:ext cx="3252789" cy="274571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</a:t>
          </a:r>
          <a:r>
            <a:rPr lang="en-US" sz="2200" kern="1200" dirty="0" err="1"/>
            <a:t>romatramo</a:t>
          </a:r>
          <a:r>
            <a:rPr lang="en-US" sz="2200" kern="1200" dirty="0"/>
            <a:t> </a:t>
          </a:r>
          <a:r>
            <a:rPr lang="en-US" sz="2200" kern="1200" dirty="0" err="1"/>
            <a:t>i</a:t>
          </a:r>
          <a:r>
            <a:rPr lang="en-US" sz="2200" kern="1200" dirty="0"/>
            <a:t> </a:t>
          </a:r>
          <a:r>
            <a:rPr lang="en-US" sz="2200" kern="1200" dirty="0" err="1"/>
            <a:t>mjerimo</a:t>
          </a:r>
          <a:r>
            <a:rPr lang="en-US" sz="2200" kern="1200" dirty="0"/>
            <a:t> </a:t>
          </a:r>
          <a:r>
            <a:rPr lang="en-US" sz="2200" kern="1200" dirty="0" err="1"/>
            <a:t>različite</a:t>
          </a:r>
          <a:r>
            <a:rPr lang="en-US" sz="2200" kern="1200" dirty="0"/>
            <a:t> </a:t>
          </a:r>
          <a:r>
            <a:rPr lang="en-US" sz="2200" kern="1200" dirty="0" err="1"/>
            <a:t>aspekte</a:t>
          </a:r>
          <a:r>
            <a:rPr lang="en-US" sz="2200" kern="1200" dirty="0"/>
            <a:t> </a:t>
          </a:r>
          <a:r>
            <a:rPr lang="en-US" sz="2200" kern="1200" dirty="0" err="1"/>
            <a:t>dječjeg</a:t>
          </a:r>
          <a:r>
            <a:rPr lang="en-US" sz="2200" kern="1200" dirty="0"/>
            <a:t> </a:t>
          </a:r>
          <a:r>
            <a:rPr lang="en-US" sz="2200" kern="1200" dirty="0" err="1"/>
            <a:t>razvoja</a:t>
          </a:r>
          <a:r>
            <a:rPr lang="en-US" sz="2200" kern="1200" dirty="0"/>
            <a:t>  </a:t>
          </a:r>
          <a:r>
            <a:rPr lang="en-US" sz="2200" kern="1200" dirty="0" err="1"/>
            <a:t>koji</a:t>
          </a:r>
          <a:r>
            <a:rPr lang="en-US" sz="2200" kern="1200" dirty="0"/>
            <a:t> </a:t>
          </a:r>
          <a:r>
            <a:rPr lang="en-US" sz="2200" kern="1200" dirty="0" err="1"/>
            <a:t>su</a:t>
          </a:r>
          <a:r>
            <a:rPr lang="en-US" sz="2200" kern="1200" dirty="0"/>
            <a:t> </a:t>
          </a:r>
          <a:r>
            <a:rPr lang="en-US" sz="2200" kern="1200" dirty="0" err="1"/>
            <a:t>važni</a:t>
          </a:r>
          <a:r>
            <a:rPr lang="en-US" sz="2200" kern="1200" dirty="0"/>
            <a:t> </a:t>
          </a:r>
          <a:r>
            <a:rPr lang="en-US" sz="2200" kern="1200" dirty="0" err="1"/>
            <a:t>za</a:t>
          </a:r>
          <a:r>
            <a:rPr lang="en-US" sz="2200" kern="1200" dirty="0"/>
            <a:t> </a:t>
          </a:r>
          <a:r>
            <a:rPr lang="en-US" sz="2200" kern="1200" dirty="0" err="1"/>
            <a:t>udovoljavanje</a:t>
          </a:r>
          <a:r>
            <a:rPr lang="en-US" sz="2200" kern="1200" dirty="0"/>
            <a:t>  </a:t>
          </a:r>
          <a:r>
            <a:rPr lang="en-US" sz="2200" kern="1200" dirty="0" err="1"/>
            <a:t>školskim</a:t>
          </a:r>
          <a:r>
            <a:rPr lang="en-US" sz="2200" kern="1200" dirty="0"/>
            <a:t> </a:t>
          </a:r>
          <a:r>
            <a:rPr lang="en-US" sz="2200" kern="1200" dirty="0" err="1"/>
            <a:t>zahtjevima</a:t>
          </a:r>
          <a:endParaRPr lang="hr-HR" sz="2200" kern="1200" dirty="0"/>
        </a:p>
      </dsp:txBody>
      <dsp:txXfrm>
        <a:off x="8638630" y="3159923"/>
        <a:ext cx="3091951" cy="258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3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2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0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5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5770879" y="202183"/>
            <a:ext cx="5621655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4219321" y="1699005"/>
            <a:ext cx="7590155" cy="14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5D7B-3259-408C-A610-6F337DE1DA3D}" type="datetimeFigureOut">
              <a:rPr lang="hr-HR" smtClean="0"/>
              <a:t>25.3.2024.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DA4-5E5A-4B00-A4B6-B4FFBCAF3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31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16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5770879" y="202183"/>
            <a:ext cx="5621655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95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5770879" y="202183"/>
            <a:ext cx="5621655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43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5770879" y="202183"/>
            <a:ext cx="5621655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219321" y="1699005"/>
            <a:ext cx="7590155" cy="14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6615" y="1506677"/>
            <a:ext cx="6981190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i="0" spc="-25" dirty="0">
                <a:latin typeface="Calibri Light"/>
                <a:cs typeface="Calibri Light"/>
              </a:rPr>
              <a:t>VRIJEME</a:t>
            </a:r>
            <a:r>
              <a:rPr sz="6500" i="0" spc="-220" dirty="0">
                <a:latin typeface="Calibri Light"/>
                <a:cs typeface="Calibri Light"/>
              </a:rPr>
              <a:t> </a:t>
            </a:r>
            <a:r>
              <a:rPr sz="6500" i="0" dirty="0">
                <a:latin typeface="Calibri Light"/>
                <a:cs typeface="Calibri Light"/>
              </a:rPr>
              <a:t>JE</a:t>
            </a:r>
            <a:r>
              <a:rPr sz="6500" i="0" spc="-215" dirty="0">
                <a:latin typeface="Calibri Light"/>
                <a:cs typeface="Calibri Light"/>
              </a:rPr>
              <a:t> </a:t>
            </a:r>
            <a:r>
              <a:rPr sz="6500" i="0" dirty="0">
                <a:latin typeface="Calibri Light"/>
                <a:cs typeface="Calibri Light"/>
              </a:rPr>
              <a:t>ZA</a:t>
            </a:r>
            <a:r>
              <a:rPr sz="6500" i="0" spc="-229" dirty="0">
                <a:latin typeface="Calibri Light"/>
                <a:cs typeface="Calibri Light"/>
              </a:rPr>
              <a:t> </a:t>
            </a:r>
            <a:r>
              <a:rPr sz="6500" i="0" spc="-110" dirty="0">
                <a:latin typeface="Calibri Light"/>
                <a:cs typeface="Calibri Light"/>
              </a:rPr>
              <a:t>ŠKOLU</a:t>
            </a:r>
            <a:endParaRPr sz="65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3864482"/>
            <a:ext cx="8458200" cy="343940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600" b="1" i="1" dirty="0">
                <a:latin typeface="Calibri"/>
                <a:cs typeface="Calibri"/>
              </a:rPr>
              <a:t>Osnovna</a:t>
            </a:r>
            <a:r>
              <a:rPr sz="2600" b="1" i="1" spc="-90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škola</a:t>
            </a:r>
            <a:r>
              <a:rPr sz="2600" b="1" i="1" spc="-10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Žitnjak</a:t>
            </a:r>
            <a:endParaRPr sz="2600" dirty="0">
              <a:latin typeface="Calibri"/>
              <a:cs typeface="Calibri"/>
            </a:endParaRPr>
          </a:p>
          <a:p>
            <a:pPr marL="1270" algn="just">
              <a:lnSpc>
                <a:spcPct val="100000"/>
              </a:lnSpc>
              <a:spcBef>
                <a:spcPts val="685"/>
              </a:spcBef>
            </a:pPr>
            <a:r>
              <a:rPr lang="hr-HR" sz="2600" b="1" i="1" dirty="0">
                <a:latin typeface="Calibri"/>
                <a:cs typeface="Calibri"/>
              </a:rPr>
              <a:t>Klara Vidaković </a:t>
            </a:r>
            <a:r>
              <a:rPr lang="hr-HR" sz="2600" b="1" i="1" dirty="0" err="1">
                <a:latin typeface="Calibri"/>
                <a:cs typeface="Calibri"/>
              </a:rPr>
              <a:t>Ostrugač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stručni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suradnik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pedagog</a:t>
            </a:r>
            <a:endParaRPr lang="hr-HR" sz="2600" spc="-10" dirty="0">
              <a:latin typeface="Calibri"/>
              <a:cs typeface="Calibri"/>
            </a:endParaRPr>
          </a:p>
          <a:p>
            <a:pPr marL="1270" algn="just">
              <a:lnSpc>
                <a:spcPct val="100000"/>
              </a:lnSpc>
              <a:spcBef>
                <a:spcPts val="685"/>
              </a:spcBef>
            </a:pPr>
            <a:r>
              <a:rPr lang="hr-HR" sz="2600" b="1" i="1" dirty="0">
                <a:latin typeface="Calibri"/>
                <a:cs typeface="Calibri"/>
              </a:rPr>
              <a:t>Paula Ferenčić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stručni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suradnik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socijalni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pedagog</a:t>
            </a:r>
            <a:endParaRPr lang="hr-HR" sz="2600" spc="-1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695"/>
              </a:spcBef>
            </a:pPr>
            <a:r>
              <a:rPr lang="hr-HR" sz="2600" b="1" i="1" dirty="0">
                <a:latin typeface="Calibri"/>
                <a:cs typeface="Calibri"/>
              </a:rPr>
              <a:t>Sandra </a:t>
            </a:r>
            <a:r>
              <a:rPr lang="hr-HR" sz="2600" b="1" i="1" dirty="0" err="1">
                <a:latin typeface="Calibri"/>
                <a:cs typeface="Calibri"/>
              </a:rPr>
              <a:t>Mašek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stručni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suradnik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lang="hr-HR" sz="2600" spc="-10" dirty="0">
                <a:latin typeface="Calibri"/>
                <a:cs typeface="Calibri"/>
              </a:rPr>
              <a:t>edukacijski </a:t>
            </a:r>
            <a:r>
              <a:rPr lang="hr-HR" sz="2600" spc="-10" dirty="0" err="1">
                <a:latin typeface="Calibri"/>
                <a:cs typeface="Calibri"/>
              </a:rPr>
              <a:t>rehabilitator</a:t>
            </a:r>
            <a:endParaRPr lang="hr-HR" sz="2600" spc="-10" dirty="0">
              <a:latin typeface="Calibri"/>
              <a:cs typeface="Calibri"/>
            </a:endParaRPr>
          </a:p>
          <a:p>
            <a:pPr algn="just">
              <a:spcBef>
                <a:spcPts val="690"/>
              </a:spcBef>
            </a:pPr>
            <a:r>
              <a:rPr lang="hr-HR" sz="2600" b="1" i="1" dirty="0">
                <a:latin typeface="Calibri"/>
                <a:cs typeface="Calibri"/>
              </a:rPr>
              <a:t>Antonia Zrilić</a:t>
            </a:r>
            <a:r>
              <a:rPr lang="hr-HR" sz="2600" dirty="0">
                <a:latin typeface="Calibri"/>
                <a:cs typeface="Calibri"/>
              </a:rPr>
              <a:t>,</a:t>
            </a:r>
            <a:r>
              <a:rPr lang="hr-HR" sz="2600" spc="-80" dirty="0">
                <a:latin typeface="Calibri"/>
                <a:cs typeface="Calibri"/>
              </a:rPr>
              <a:t> </a:t>
            </a:r>
            <a:r>
              <a:rPr lang="hr-HR" sz="2600" dirty="0">
                <a:latin typeface="Calibri"/>
                <a:cs typeface="Calibri"/>
              </a:rPr>
              <a:t>stručni</a:t>
            </a:r>
            <a:r>
              <a:rPr lang="hr-HR" sz="2600" spc="-95" dirty="0">
                <a:latin typeface="Calibri"/>
                <a:cs typeface="Calibri"/>
              </a:rPr>
              <a:t> </a:t>
            </a:r>
            <a:r>
              <a:rPr lang="hr-HR" sz="2600" dirty="0">
                <a:latin typeface="Calibri"/>
                <a:cs typeface="Calibri"/>
              </a:rPr>
              <a:t>suradnik</a:t>
            </a:r>
            <a:r>
              <a:rPr lang="hr-HR" sz="2600" spc="-95" dirty="0">
                <a:latin typeface="Calibri"/>
                <a:cs typeface="Calibri"/>
              </a:rPr>
              <a:t> </a:t>
            </a:r>
            <a:r>
              <a:rPr lang="hr-HR" sz="2600" spc="-10" dirty="0">
                <a:latin typeface="Calibri"/>
                <a:cs typeface="Calibri"/>
              </a:rPr>
              <a:t>psiholog</a:t>
            </a: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endParaRPr lang="hr-HR" sz="2600" spc="-1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631"/>
            <a:ext cx="4014216" cy="25054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1856" y="2609087"/>
            <a:ext cx="4200144" cy="2491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D7300-8266-452F-A8A0-EE300CD1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29" y="452860"/>
            <a:ext cx="109728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hr-HR" sz="4800" dirty="0">
                <a:solidFill>
                  <a:srgbClr val="0070C0"/>
                </a:solidFill>
              </a:rPr>
              <a:t>TJELESNA  I MOTORIČKA SPREMNOST 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295400" y="1601045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</a:rPr>
              <a:t>Utvrđuje školski liječnik (vid, sluh, težina, visina i dr.</a:t>
            </a:r>
          </a:p>
          <a:p>
            <a:pPr algn="just"/>
            <a:endParaRPr lang="hr-H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</a:rPr>
              <a:t>Osjetni organi (vid, sluh) trebaju normalno funkcionirati, ako je potrebno uz korekciju (naočale, slušni aparatić)</a:t>
            </a:r>
          </a:p>
          <a:p>
            <a:pPr algn="just"/>
            <a:endParaRPr lang="hr-H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</a:rPr>
              <a:t>Tjelesna muskulatura djeteta treba biti razvijena da mu omogućava kretanje, stajanje i sjedenje, kao i izdržavanje tjelesnih napora poput nošenja školske torbe, pješačenja do škole i mirnog sjedenja u školskoj klupi</a:t>
            </a:r>
          </a:p>
          <a:p>
            <a:pPr algn="just"/>
            <a:endParaRPr lang="hr-H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</a:rPr>
              <a:t>Posjeduje dobru ravnotežu i koordinaciju osnovnih pokreta</a:t>
            </a:r>
          </a:p>
          <a:p>
            <a:pPr algn="just"/>
            <a:endParaRPr lang="hr-H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</a:rPr>
              <a:t>Ima finu pokretljivost šake,  pravilno drži olovku, crta, reže škarama</a:t>
            </a:r>
          </a:p>
          <a:p>
            <a:pPr algn="just"/>
            <a:endParaRPr lang="hr-HR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</a:rPr>
              <a:t>Crta krug, kvadrat, trokut </a:t>
            </a:r>
          </a:p>
          <a:p>
            <a:pPr algn="just"/>
            <a:r>
              <a:rPr lang="hr-HR" sz="2000" dirty="0">
                <a:solidFill>
                  <a:srgbClr val="002060"/>
                </a:solidFill>
              </a:rPr>
              <a:t>    (i deltoid prema uzorku)</a:t>
            </a:r>
            <a:endParaRPr lang="hr-HR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2174" flipH="1">
            <a:off x="9299879" y="5171605"/>
            <a:ext cx="265536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133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3172" y="372390"/>
            <a:ext cx="7729728" cy="1188720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hr-HR" dirty="0">
                <a:solidFill>
                  <a:srgbClr val="0070C0"/>
                </a:solidFill>
                <a:ea typeface="Batang" pitchFamily="18" charset="-127"/>
              </a:rPr>
              <a:t>JEZIČNA</a:t>
            </a:r>
            <a:r>
              <a:rPr lang="hr-H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 </a:t>
            </a:r>
            <a:r>
              <a:rPr lang="hr-HR" dirty="0">
                <a:solidFill>
                  <a:srgbClr val="0070C0"/>
                </a:solidFill>
                <a:ea typeface="Batang" pitchFamily="18" charset="-127"/>
              </a:rPr>
              <a:t>SPREMNOST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1" y="1561110"/>
            <a:ext cx="10031412" cy="557180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hr-HR" sz="3400" dirty="0">
                <a:solidFill>
                  <a:srgbClr val="002060"/>
                </a:solidFill>
                <a:latin typeface="+mj-lt"/>
                <a:ea typeface="Batang" pitchFamily="18" charset="-127"/>
              </a:rPr>
              <a:t>Fonološka svjesnost - prepoznavanje i proizvodnja rime, slogovna i glasovna raščlamba </a:t>
            </a:r>
          </a:p>
          <a:p>
            <a:pPr>
              <a:lnSpc>
                <a:spcPct val="150000"/>
              </a:lnSpc>
              <a:defRPr/>
            </a:pPr>
            <a:r>
              <a:rPr lang="hr-HR" sz="3400" dirty="0">
                <a:solidFill>
                  <a:srgbClr val="002060"/>
                </a:solidFill>
                <a:latin typeface="+mj-lt"/>
                <a:ea typeface="Batang" pitchFamily="18" charset="-127"/>
              </a:rPr>
              <a:t>- razumijevanje riječi, imenovanje, nabrajanje pripadnika značenjske kategorije</a:t>
            </a:r>
          </a:p>
          <a:p>
            <a:pPr>
              <a:lnSpc>
                <a:spcPct val="150000"/>
              </a:lnSpc>
              <a:defRPr/>
            </a:pPr>
            <a:r>
              <a:rPr lang="hr-HR" sz="3400" dirty="0">
                <a:solidFill>
                  <a:srgbClr val="002060"/>
                </a:solidFill>
                <a:latin typeface="+mj-lt"/>
                <a:ea typeface="Batang" pitchFamily="18" charset="-127"/>
              </a:rPr>
              <a:t>- podudaranje riječi u odnosu na: rod, broj i padež; komparacija pridjeva, upravljanje, prijedlozi</a:t>
            </a:r>
          </a:p>
          <a:p>
            <a:pPr>
              <a:lnSpc>
                <a:spcPct val="150000"/>
              </a:lnSpc>
              <a:defRPr/>
            </a:pPr>
            <a:r>
              <a:rPr lang="hr-HR" sz="3400" dirty="0">
                <a:solidFill>
                  <a:srgbClr val="002060"/>
                </a:solidFill>
                <a:latin typeface="+mj-lt"/>
                <a:ea typeface="Batang" pitchFamily="18" charset="-127"/>
              </a:rPr>
              <a:t>Govor - tečan</a:t>
            </a:r>
          </a:p>
          <a:p>
            <a:pPr>
              <a:lnSpc>
                <a:spcPct val="150000"/>
              </a:lnSpc>
              <a:defRPr/>
            </a:pPr>
            <a:r>
              <a:rPr lang="hr-HR" sz="3400" dirty="0">
                <a:solidFill>
                  <a:srgbClr val="002060"/>
                </a:solidFill>
                <a:latin typeface="+mj-lt"/>
                <a:ea typeface="Batang" pitchFamily="18" charset="-127"/>
              </a:rPr>
              <a:t>Artikulacija - uredna</a:t>
            </a:r>
          </a:p>
          <a:p>
            <a:pPr>
              <a:lnSpc>
                <a:spcPct val="150000"/>
              </a:lnSpc>
              <a:defRPr/>
            </a:pPr>
            <a:r>
              <a:rPr lang="hr-HR" sz="3400" dirty="0">
                <a:solidFill>
                  <a:srgbClr val="002060"/>
                </a:solidFill>
                <a:latin typeface="+mj-lt"/>
                <a:ea typeface="Batang" pitchFamily="18" charset="-127"/>
              </a:rPr>
              <a:t>Komunikacija – sukladna očekivanjima za dob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hr-HR" sz="2800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Slika 3" descr="http://os-trpanj.skole.hr/upload/os-trpanj/images/newsimg/308/slika_up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7435" y="4535838"/>
            <a:ext cx="214235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71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98945" cy="6858000"/>
            <a:chOff x="0" y="0"/>
            <a:chExt cx="67989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798564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03570" y="1392174"/>
              <a:ext cx="901065" cy="1199515"/>
            </a:xfrm>
            <a:custGeom>
              <a:avLst/>
              <a:gdLst/>
              <a:ahLst/>
              <a:cxnLst/>
              <a:rect l="l" t="t" r="r" b="b"/>
              <a:pathLst>
                <a:path w="901065" h="1199514">
                  <a:moveTo>
                    <a:pt x="900683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900683" y="1199388"/>
                  </a:lnTo>
                  <a:lnTo>
                    <a:pt x="9006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3570" y="1392174"/>
              <a:ext cx="901065" cy="1199515"/>
            </a:xfrm>
            <a:custGeom>
              <a:avLst/>
              <a:gdLst/>
              <a:ahLst/>
              <a:cxnLst/>
              <a:rect l="l" t="t" r="r" b="b"/>
              <a:pathLst>
                <a:path w="901065" h="1199514">
                  <a:moveTo>
                    <a:pt x="0" y="1199388"/>
                  </a:moveTo>
                  <a:lnTo>
                    <a:pt x="900683" y="1199388"/>
                  </a:lnTo>
                  <a:lnTo>
                    <a:pt x="900683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79969" y="2370582"/>
            <a:ext cx="4318000" cy="1569720"/>
          </a:xfrm>
          <a:prstGeom prst="rect">
            <a:avLst/>
          </a:prstGeom>
          <a:ln w="28955">
            <a:solidFill>
              <a:srgbClr val="006FC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98475" marR="490855" algn="ctr">
              <a:lnSpc>
                <a:spcPct val="100000"/>
              </a:lnSpc>
              <a:spcBef>
                <a:spcPts val="200"/>
              </a:spcBef>
            </a:pPr>
            <a:r>
              <a:rPr sz="2400" b="1" spc="-10" dirty="0">
                <a:latin typeface="Calibri"/>
                <a:cs typeface="Calibri"/>
              </a:rPr>
              <a:t>“</a:t>
            </a:r>
            <a:r>
              <a:rPr sz="2400" b="1" i="1" spc="-10" dirty="0">
                <a:latin typeface="Calibri"/>
                <a:cs typeface="Calibri"/>
              </a:rPr>
              <a:t>VAŽNO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JE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DA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ME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U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ŠKOLI </a:t>
            </a:r>
            <a:r>
              <a:rPr sz="2400" b="1" i="1" dirty="0">
                <a:latin typeface="Calibri"/>
                <a:cs typeface="Calibri"/>
              </a:rPr>
              <a:t>RAZUMIJE</a:t>
            </a:r>
            <a:r>
              <a:rPr sz="2400" b="1" i="1" spc="-6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SVATKO</a:t>
            </a:r>
            <a:endParaRPr sz="2400">
              <a:latin typeface="Calibri"/>
              <a:cs typeface="Calibri"/>
            </a:endParaRPr>
          </a:p>
          <a:p>
            <a:pPr marL="545465" marR="536575" algn="ctr">
              <a:lnSpc>
                <a:spcPct val="100000"/>
              </a:lnSpc>
            </a:pPr>
            <a:r>
              <a:rPr sz="2400" b="1" i="1" dirty="0">
                <a:latin typeface="Calibri"/>
                <a:cs typeface="Calibri"/>
              </a:rPr>
              <a:t>I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DA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KOMUNIKACIJA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TEČE </a:t>
            </a:r>
            <a:r>
              <a:rPr sz="2400" b="1" i="1" spc="-10" dirty="0">
                <a:latin typeface="Calibri"/>
                <a:cs typeface="Calibri"/>
              </a:rPr>
              <a:t>GLATKO!”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5807" y="4956424"/>
            <a:ext cx="5346192" cy="18229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6648" y="-1"/>
            <a:ext cx="8153400" cy="1416355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hr-H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</a:rPr>
              <a:t>RODITELJ U PRIPREMI DJETETA ZA ŠKOLU</a:t>
            </a:r>
            <a:endParaRPr lang="hr-H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62000" y="1416354"/>
            <a:ext cx="9528048" cy="5257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-Dobro upoznati dijete s predmetima u kući (korištenje –ograničenja – opasnosti)</a:t>
            </a:r>
          </a:p>
          <a:p>
            <a:pPr algn="just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-Upućivati dijete na osobe kojima se može obratiti </a:t>
            </a:r>
          </a:p>
          <a:p>
            <a:pPr algn="just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(osobe i telefoni), odnosno oprez s nepoznatim osobama</a:t>
            </a:r>
          </a:p>
          <a:p>
            <a:pPr algn="just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-Razvijati djetetove radne navike</a:t>
            </a:r>
          </a:p>
          <a:p>
            <a:pPr algn="just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-Pomoć djetetu u osamostaljivanju – </a:t>
            </a:r>
          </a:p>
          <a:p>
            <a:pPr algn="just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u brizi za sebe i svoje stvari</a:t>
            </a:r>
          </a:p>
          <a:p>
            <a:pPr algn="just" eaLnBrk="1" hangingPunct="1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-Dati mu mogućnost odlučivanja u nekim</a:t>
            </a:r>
          </a:p>
          <a:p>
            <a:pPr algn="just" eaLnBrk="1" hangingPunct="1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 njegovim “osobnim” stvarima; </a:t>
            </a:r>
          </a:p>
          <a:p>
            <a:pPr algn="just" eaLnBrk="1" hangingPunct="1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savjetovati i pohvaliti dobre odluke</a:t>
            </a:r>
          </a:p>
          <a:p>
            <a:pPr algn="just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-Hrabriti dijete u njegovim nastojanjima;                                  </a:t>
            </a:r>
          </a:p>
          <a:p>
            <a:pPr algn="just">
              <a:defRPr/>
            </a:pPr>
            <a:r>
              <a:rPr lang="hr-HR" sz="2800" dirty="0">
                <a:solidFill>
                  <a:srgbClr val="002060"/>
                </a:solidFill>
                <a:latin typeface="+mn-lt"/>
                <a:ea typeface="Batang" pitchFamily="18" charset="-127"/>
              </a:rPr>
              <a:t>- poticati i zadovoljiti djetetovu znatiželju</a:t>
            </a:r>
          </a:p>
          <a:p>
            <a:pPr algn="just" eaLnBrk="1" hangingPunct="1">
              <a:defRPr/>
            </a:pPr>
            <a:endParaRPr lang="hr-HR" sz="2600" b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marL="0" indent="0" algn="just">
              <a:buNone/>
              <a:defRPr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l" eaLnBrk="1" hangingPunct="1">
              <a:defRPr/>
            </a:pPr>
            <a:endParaRPr lang="hr-HR" dirty="0"/>
          </a:p>
        </p:txBody>
      </p:sp>
      <p:pic>
        <p:nvPicPr>
          <p:cNvPr id="5" name="Slika 4" descr="C:\Users\User\Desktop\student-clipart-LiKzjk9i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386697"/>
            <a:ext cx="3352800" cy="275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59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6648" y="0"/>
            <a:ext cx="8153400" cy="1219200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KAKO DJETETU PREDSTAVLJAMO ŠKOLU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“ŠKOLA KAO NEŠTO PREKRASNO”</a:t>
            </a:r>
          </a:p>
          <a:p>
            <a:pPr algn="ctr">
              <a:buNone/>
            </a:pPr>
            <a:endParaRPr lang="hr-H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</a:endParaRPr>
          </a:p>
          <a:p>
            <a:pPr algn="ctr">
              <a:buNone/>
            </a:pPr>
            <a:r>
              <a:rPr lang="hr-H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“ŠKOLA KAO PRIJETNJA”</a:t>
            </a:r>
          </a:p>
          <a:p>
            <a:pPr algn="ctr">
              <a:buNone/>
            </a:pPr>
            <a:endParaRPr lang="hr-H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hr-H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“ŠKOLA KAO IZVOR STREPNJE”</a:t>
            </a:r>
          </a:p>
          <a:p>
            <a:endParaRPr lang="hr-H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</a:endParaRPr>
          </a:p>
          <a:p>
            <a:endParaRPr lang="hr-HR" dirty="0"/>
          </a:p>
        </p:txBody>
      </p:sp>
      <p:pic>
        <p:nvPicPr>
          <p:cNvPr id="5" name="Slika 4" descr="http://os-trpanj.skole.hr/upload/os-trpanj/images/newsimg/308/slika_up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8251" y="1715146"/>
            <a:ext cx="214235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C:\Users\User\Desktop\parent-scolding-their-s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48" y="2729080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C:\Users\User\Desktop\stock-vector-scared-emoticon-smiley-225185359.jpg"/>
          <p:cNvPicPr/>
          <p:nvPr/>
        </p:nvPicPr>
        <p:blipFill rotWithShape="1">
          <a:blip r:embed="rId4" cstate="print"/>
          <a:srcRect b="8641"/>
          <a:stretch/>
        </p:blipFill>
        <p:spPr bwMode="auto">
          <a:xfrm>
            <a:off x="9436129" y="4817312"/>
            <a:ext cx="1443299" cy="163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 3"/>
          <p:cNvSpPr/>
          <p:nvPr/>
        </p:nvSpPr>
        <p:spPr>
          <a:xfrm>
            <a:off x="2881859" y="5249460"/>
            <a:ext cx="5964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PREDSTAVITI ŠKOLU U REALNOM SVJETLU</a:t>
            </a:r>
          </a:p>
        </p:txBody>
      </p:sp>
    </p:spTree>
    <p:extLst>
      <p:ext uri="{BB962C8B-B14F-4D97-AF65-F5344CB8AC3E}">
        <p14:creationId xmlns:p14="http://schemas.microsoft.com/office/powerpoint/2010/main" val="101558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533400"/>
            <a:ext cx="9841992" cy="543610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1829605" y="1294464"/>
            <a:ext cx="9091800" cy="4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2225" rIns="0" bIns="0" anchor="t" anchorCtr="0">
            <a:spAutoFit/>
          </a:bodyPr>
          <a:lstStyle/>
          <a:p>
            <a:pPr marL="12065" marR="5080" lvl="0" indent="2539" algn="ctr" rtl="0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7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PRISTUPANJE UTVRĐIVANJU PSIHOFIZIČKOG STANJA ZA UPIS U PRVI RAZRED OSNOVNE ŠKOLE</a:t>
            </a:r>
            <a:endParaRPr sz="57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3273" y="2679900"/>
            <a:ext cx="2771269" cy="307596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/>
          <p:nvPr/>
        </p:nvSpPr>
        <p:spPr>
          <a:xfrm>
            <a:off x="9447250" y="208863"/>
            <a:ext cx="2745740" cy="1327785"/>
          </a:xfrm>
          <a:custGeom>
            <a:avLst/>
            <a:gdLst/>
            <a:ahLst/>
            <a:cxnLst/>
            <a:rect l="l" t="t" r="r" b="b"/>
            <a:pathLst>
              <a:path w="2745740" h="1327785" extrusionOk="0">
                <a:moveTo>
                  <a:pt x="249199" y="436931"/>
                </a:moveTo>
                <a:lnTo>
                  <a:pt x="245244" y="398609"/>
                </a:lnTo>
                <a:lnTo>
                  <a:pt x="249029" y="361173"/>
                </a:lnTo>
                <a:lnTo>
                  <a:pt x="260115" y="325004"/>
                </a:lnTo>
                <a:lnTo>
                  <a:pt x="278065" y="290481"/>
                </a:lnTo>
                <a:lnTo>
                  <a:pt x="302444" y="257983"/>
                </a:lnTo>
                <a:lnTo>
                  <a:pt x="332812" y="227889"/>
                </a:lnTo>
                <a:lnTo>
                  <a:pt x="368735" y="200579"/>
                </a:lnTo>
                <a:lnTo>
                  <a:pt x="409774" y="176431"/>
                </a:lnTo>
                <a:lnTo>
                  <a:pt x="455492" y="155825"/>
                </a:lnTo>
                <a:lnTo>
                  <a:pt x="505454" y="139140"/>
                </a:lnTo>
                <a:lnTo>
                  <a:pt x="559220" y="126755"/>
                </a:lnTo>
                <a:lnTo>
                  <a:pt x="616356" y="119050"/>
                </a:lnTo>
                <a:lnTo>
                  <a:pt x="663929" y="116554"/>
                </a:lnTo>
                <a:lnTo>
                  <a:pt x="711361" y="117540"/>
                </a:lnTo>
                <a:lnTo>
                  <a:pt x="758215" y="121955"/>
                </a:lnTo>
                <a:lnTo>
                  <a:pt x="804052" y="129746"/>
                </a:lnTo>
                <a:lnTo>
                  <a:pt x="848436" y="140861"/>
                </a:lnTo>
                <a:lnTo>
                  <a:pt x="890930" y="155245"/>
                </a:lnTo>
                <a:lnTo>
                  <a:pt x="920585" y="124614"/>
                </a:lnTo>
                <a:lnTo>
                  <a:pt x="956345" y="98227"/>
                </a:lnTo>
                <a:lnTo>
                  <a:pt x="997263" y="76275"/>
                </a:lnTo>
                <a:lnTo>
                  <a:pt x="1042395" y="58949"/>
                </a:lnTo>
                <a:lnTo>
                  <a:pt x="1090796" y="46438"/>
                </a:lnTo>
                <a:lnTo>
                  <a:pt x="1141521" y="38933"/>
                </a:lnTo>
                <a:lnTo>
                  <a:pt x="1193625" y="36626"/>
                </a:lnTo>
                <a:lnTo>
                  <a:pt x="1246164" y="39706"/>
                </a:lnTo>
                <a:lnTo>
                  <a:pt x="1298192" y="48363"/>
                </a:lnTo>
                <a:lnTo>
                  <a:pt x="1348765" y="62789"/>
                </a:lnTo>
                <a:lnTo>
                  <a:pt x="1390230" y="79871"/>
                </a:lnTo>
                <a:lnTo>
                  <a:pt x="1427505" y="100762"/>
                </a:lnTo>
                <a:lnTo>
                  <a:pt x="1457479" y="69510"/>
                </a:lnTo>
                <a:lnTo>
                  <a:pt x="1495160" y="43600"/>
                </a:lnTo>
                <a:lnTo>
                  <a:pt x="1539050" y="23364"/>
                </a:lnTo>
                <a:lnTo>
                  <a:pt x="1587652" y="9132"/>
                </a:lnTo>
                <a:lnTo>
                  <a:pt x="1639468" y="1233"/>
                </a:lnTo>
                <a:lnTo>
                  <a:pt x="1693002" y="0"/>
                </a:lnTo>
                <a:lnTo>
                  <a:pt x="1746756" y="5761"/>
                </a:lnTo>
                <a:lnTo>
                  <a:pt x="1799234" y="18847"/>
                </a:lnTo>
                <a:lnTo>
                  <a:pt x="1852177" y="41532"/>
                </a:lnTo>
                <a:lnTo>
                  <a:pt x="1895881" y="71552"/>
                </a:lnTo>
                <a:lnTo>
                  <a:pt x="1931332" y="48201"/>
                </a:lnTo>
                <a:lnTo>
                  <a:pt x="1970950" y="29387"/>
                </a:lnTo>
                <a:lnTo>
                  <a:pt x="2013839" y="15159"/>
                </a:lnTo>
                <a:lnTo>
                  <a:pt x="2059107" y="5565"/>
                </a:lnTo>
                <a:lnTo>
                  <a:pt x="2105859" y="654"/>
                </a:lnTo>
                <a:lnTo>
                  <a:pt x="2153202" y="476"/>
                </a:lnTo>
                <a:lnTo>
                  <a:pt x="2200241" y="5078"/>
                </a:lnTo>
                <a:lnTo>
                  <a:pt x="2246084" y="14510"/>
                </a:lnTo>
                <a:lnTo>
                  <a:pt x="2289835" y="28820"/>
                </a:lnTo>
                <a:lnTo>
                  <a:pt x="2330602" y="48057"/>
                </a:lnTo>
                <a:lnTo>
                  <a:pt x="2368126" y="72896"/>
                </a:lnTo>
                <a:lnTo>
                  <a:pt x="2398388" y="101413"/>
                </a:lnTo>
                <a:lnTo>
                  <a:pt x="2420792" y="132907"/>
                </a:lnTo>
                <a:lnTo>
                  <a:pt x="2434742" y="166675"/>
                </a:lnTo>
                <a:lnTo>
                  <a:pt x="2492043" y="180694"/>
                </a:lnTo>
                <a:lnTo>
                  <a:pt x="2543189" y="200643"/>
                </a:lnTo>
                <a:lnTo>
                  <a:pt x="2587509" y="225744"/>
                </a:lnTo>
                <a:lnTo>
                  <a:pt x="2624330" y="255220"/>
                </a:lnTo>
                <a:lnTo>
                  <a:pt x="2652983" y="288292"/>
                </a:lnTo>
                <a:lnTo>
                  <a:pt x="2672796" y="324183"/>
                </a:lnTo>
                <a:lnTo>
                  <a:pt x="2683098" y="362116"/>
                </a:lnTo>
                <a:lnTo>
                  <a:pt x="2683218" y="401313"/>
                </a:lnTo>
                <a:lnTo>
                  <a:pt x="2672486" y="440995"/>
                </a:lnTo>
                <a:lnTo>
                  <a:pt x="2669225" y="448472"/>
                </a:lnTo>
                <a:lnTo>
                  <a:pt x="2665548" y="455854"/>
                </a:lnTo>
                <a:lnTo>
                  <a:pt x="2661466" y="463141"/>
                </a:lnTo>
                <a:lnTo>
                  <a:pt x="2656992" y="470332"/>
                </a:lnTo>
                <a:lnTo>
                  <a:pt x="2692029" y="505404"/>
                </a:lnTo>
                <a:lnTo>
                  <a:pt x="2718254" y="542531"/>
                </a:lnTo>
                <a:lnTo>
                  <a:pt x="2735787" y="581097"/>
                </a:lnTo>
                <a:lnTo>
                  <a:pt x="2744751" y="620488"/>
                </a:lnTo>
                <a:lnTo>
                  <a:pt x="2745269" y="660086"/>
                </a:lnTo>
                <a:lnTo>
                  <a:pt x="2737464" y="699277"/>
                </a:lnTo>
                <a:lnTo>
                  <a:pt x="2721457" y="737446"/>
                </a:lnTo>
                <a:lnTo>
                  <a:pt x="2697372" y="773977"/>
                </a:lnTo>
                <a:lnTo>
                  <a:pt x="2665331" y="808255"/>
                </a:lnTo>
                <a:lnTo>
                  <a:pt x="2625456" y="839664"/>
                </a:lnTo>
                <a:lnTo>
                  <a:pt x="2577871" y="867588"/>
                </a:lnTo>
                <a:lnTo>
                  <a:pt x="2531990" y="887872"/>
                </a:lnTo>
                <a:lnTo>
                  <a:pt x="2482764" y="904037"/>
                </a:lnTo>
                <a:lnTo>
                  <a:pt x="2430799" y="915916"/>
                </a:lnTo>
                <a:lnTo>
                  <a:pt x="2376703" y="923341"/>
                </a:lnTo>
                <a:lnTo>
                  <a:pt x="2372280" y="959065"/>
                </a:lnTo>
                <a:lnTo>
                  <a:pt x="2341314" y="1025123"/>
                </a:lnTo>
                <a:lnTo>
                  <a:pt x="2315917" y="1054717"/>
                </a:lnTo>
                <a:lnTo>
                  <a:pt x="2284673" y="1081529"/>
                </a:lnTo>
                <a:lnTo>
                  <a:pt x="2248156" y="1105187"/>
                </a:lnTo>
                <a:lnTo>
                  <a:pt x="2206937" y="1125323"/>
                </a:lnTo>
                <a:lnTo>
                  <a:pt x="2161589" y="1141567"/>
                </a:lnTo>
                <a:lnTo>
                  <a:pt x="2112685" y="1153548"/>
                </a:lnTo>
                <a:lnTo>
                  <a:pt x="2060797" y="1160897"/>
                </a:lnTo>
                <a:lnTo>
                  <a:pt x="2006498" y="1163244"/>
                </a:lnTo>
                <a:lnTo>
                  <a:pt x="1956033" y="1160670"/>
                </a:lnTo>
                <a:lnTo>
                  <a:pt x="1906819" y="1153608"/>
                </a:lnTo>
                <a:lnTo>
                  <a:pt x="1859533" y="1142188"/>
                </a:lnTo>
                <a:lnTo>
                  <a:pt x="1814855" y="1126541"/>
                </a:lnTo>
                <a:lnTo>
                  <a:pt x="1796080" y="1159882"/>
                </a:lnTo>
                <a:lnTo>
                  <a:pt x="1771742" y="1190737"/>
                </a:lnTo>
                <a:lnTo>
                  <a:pt x="1742343" y="1218930"/>
                </a:lnTo>
                <a:lnTo>
                  <a:pt x="1708384" y="1244284"/>
                </a:lnTo>
                <a:lnTo>
                  <a:pt x="1670367" y="1266621"/>
                </a:lnTo>
                <a:lnTo>
                  <a:pt x="1628793" y="1285766"/>
                </a:lnTo>
                <a:lnTo>
                  <a:pt x="1584163" y="1301541"/>
                </a:lnTo>
                <a:lnTo>
                  <a:pt x="1536980" y="1313769"/>
                </a:lnTo>
                <a:lnTo>
                  <a:pt x="1487745" y="1322273"/>
                </a:lnTo>
                <a:lnTo>
                  <a:pt x="1436959" y="1326877"/>
                </a:lnTo>
                <a:lnTo>
                  <a:pt x="1385124" y="1327404"/>
                </a:lnTo>
                <a:lnTo>
                  <a:pt x="1332741" y="1323676"/>
                </a:lnTo>
                <a:lnTo>
                  <a:pt x="1280312" y="1315517"/>
                </a:lnTo>
                <a:lnTo>
                  <a:pt x="1224979" y="1301611"/>
                </a:lnTo>
                <a:lnTo>
                  <a:pt x="1173420" y="1282969"/>
                </a:lnTo>
                <a:lnTo>
                  <a:pt x="1126299" y="1259912"/>
                </a:lnTo>
                <a:lnTo>
                  <a:pt x="1084281" y="1232766"/>
                </a:lnTo>
                <a:lnTo>
                  <a:pt x="1048029" y="1201852"/>
                </a:lnTo>
                <a:lnTo>
                  <a:pt x="1000770" y="1218412"/>
                </a:lnTo>
                <a:lnTo>
                  <a:pt x="952079" y="1231258"/>
                </a:lnTo>
                <a:lnTo>
                  <a:pt x="902366" y="1240456"/>
                </a:lnTo>
                <a:lnTo>
                  <a:pt x="852040" y="1246075"/>
                </a:lnTo>
                <a:lnTo>
                  <a:pt x="801512" y="1248184"/>
                </a:lnTo>
                <a:lnTo>
                  <a:pt x="751192" y="1246849"/>
                </a:lnTo>
                <a:lnTo>
                  <a:pt x="701490" y="1242139"/>
                </a:lnTo>
                <a:lnTo>
                  <a:pt x="652815" y="1234121"/>
                </a:lnTo>
                <a:lnTo>
                  <a:pt x="605578" y="1222865"/>
                </a:lnTo>
                <a:lnTo>
                  <a:pt x="560189" y="1208437"/>
                </a:lnTo>
                <a:lnTo>
                  <a:pt x="517057" y="1190906"/>
                </a:lnTo>
                <a:lnTo>
                  <a:pt x="476594" y="1170340"/>
                </a:lnTo>
                <a:lnTo>
                  <a:pt x="439208" y="1146806"/>
                </a:lnTo>
                <a:lnTo>
                  <a:pt x="405310" y="1120373"/>
                </a:lnTo>
                <a:lnTo>
                  <a:pt x="375310" y="1091108"/>
                </a:lnTo>
                <a:lnTo>
                  <a:pt x="371881" y="1087171"/>
                </a:lnTo>
                <a:lnTo>
                  <a:pt x="370103" y="1085266"/>
                </a:lnTo>
                <a:lnTo>
                  <a:pt x="314063" y="1085861"/>
                </a:lnTo>
                <a:lnTo>
                  <a:pt x="260593" y="1079311"/>
                </a:lnTo>
                <a:lnTo>
                  <a:pt x="210927" y="1066257"/>
                </a:lnTo>
                <a:lnTo>
                  <a:pt x="166299" y="1047341"/>
                </a:lnTo>
                <a:lnTo>
                  <a:pt x="127947" y="1023204"/>
                </a:lnTo>
                <a:lnTo>
                  <a:pt x="97104" y="994487"/>
                </a:lnTo>
                <a:lnTo>
                  <a:pt x="75007" y="961832"/>
                </a:lnTo>
                <a:lnTo>
                  <a:pt x="62421" y="886192"/>
                </a:lnTo>
                <a:lnTo>
                  <a:pt x="74859" y="847824"/>
                </a:lnTo>
                <a:lnTo>
                  <a:pt x="99537" y="812099"/>
                </a:lnTo>
                <a:lnTo>
                  <a:pt x="135788" y="780339"/>
                </a:lnTo>
                <a:lnTo>
                  <a:pt x="84855" y="755031"/>
                </a:lnTo>
                <a:lnTo>
                  <a:pt x="45223" y="723758"/>
                </a:lnTo>
                <a:lnTo>
                  <a:pt x="17479" y="688019"/>
                </a:lnTo>
                <a:lnTo>
                  <a:pt x="2209" y="649315"/>
                </a:lnTo>
                <a:lnTo>
                  <a:pt x="0" y="609145"/>
                </a:lnTo>
                <a:lnTo>
                  <a:pt x="11437" y="569007"/>
                </a:lnTo>
                <a:lnTo>
                  <a:pt x="37109" y="530403"/>
                </a:lnTo>
                <a:lnTo>
                  <a:pt x="67597" y="502414"/>
                </a:lnTo>
                <a:lnTo>
                  <a:pt x="104961" y="478979"/>
                </a:lnTo>
                <a:lnTo>
                  <a:pt x="148062" y="460598"/>
                </a:lnTo>
                <a:lnTo>
                  <a:pt x="195759" y="447770"/>
                </a:lnTo>
                <a:lnTo>
                  <a:pt x="246913" y="440995"/>
                </a:lnTo>
                <a:lnTo>
                  <a:pt x="249199" y="436931"/>
                </a:lnTo>
                <a:close/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9480" y="2570226"/>
            <a:ext cx="85851" cy="8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84230" y="2196338"/>
            <a:ext cx="159639" cy="15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76406" y="1749679"/>
            <a:ext cx="233425" cy="2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8"/>
          <p:cNvSpPr/>
          <p:nvPr/>
        </p:nvSpPr>
        <p:spPr>
          <a:xfrm>
            <a:off x="9585959" y="984122"/>
            <a:ext cx="161290" cy="24765"/>
          </a:xfrm>
          <a:custGeom>
            <a:avLst/>
            <a:gdLst/>
            <a:ahLst/>
            <a:cxnLst/>
            <a:rect l="l" t="t" r="r" b="b"/>
            <a:pathLst>
              <a:path w="161290" h="24765" extrusionOk="0">
                <a:moveTo>
                  <a:pt x="160781" y="24384"/>
                </a:moveTo>
                <a:lnTo>
                  <a:pt x="118818" y="24449"/>
                </a:lnTo>
                <a:lnTo>
                  <a:pt x="77581" y="20335"/>
                </a:lnTo>
                <a:lnTo>
                  <a:pt x="37748" y="12150"/>
                </a:lnTo>
                <a:lnTo>
                  <a:pt x="0" y="0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8"/>
          <p:cNvSpPr/>
          <p:nvPr/>
        </p:nvSpPr>
        <p:spPr>
          <a:xfrm>
            <a:off x="9818369" y="1276603"/>
            <a:ext cx="70485" cy="12065"/>
          </a:xfrm>
          <a:custGeom>
            <a:avLst/>
            <a:gdLst/>
            <a:ahLst/>
            <a:cxnLst/>
            <a:rect l="l" t="t" r="r" b="b"/>
            <a:pathLst>
              <a:path w="70484" h="12065" extrusionOk="0">
                <a:moveTo>
                  <a:pt x="70358" y="0"/>
                </a:moveTo>
                <a:lnTo>
                  <a:pt x="53220" y="4022"/>
                </a:lnTo>
                <a:lnTo>
                  <a:pt x="35750" y="7318"/>
                </a:lnTo>
                <a:lnTo>
                  <a:pt x="17994" y="9876"/>
                </a:lnTo>
                <a:lnTo>
                  <a:pt x="0" y="11683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8"/>
          <p:cNvSpPr/>
          <p:nvPr/>
        </p:nvSpPr>
        <p:spPr>
          <a:xfrm>
            <a:off x="10452734" y="1351914"/>
            <a:ext cx="42545" cy="53975"/>
          </a:xfrm>
          <a:custGeom>
            <a:avLst/>
            <a:gdLst/>
            <a:ahLst/>
            <a:cxnLst/>
            <a:rect l="l" t="t" r="r" b="b"/>
            <a:pathLst>
              <a:path w="42545" h="53975" extrusionOk="0">
                <a:moveTo>
                  <a:pt x="42417" y="53466"/>
                </a:moveTo>
                <a:lnTo>
                  <a:pt x="30182" y="40665"/>
                </a:lnTo>
                <a:lnTo>
                  <a:pt x="19018" y="27447"/>
                </a:lnTo>
                <a:lnTo>
                  <a:pt x="8949" y="13872"/>
                </a:lnTo>
                <a:lnTo>
                  <a:pt x="0" y="0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8"/>
          <p:cNvSpPr/>
          <p:nvPr/>
        </p:nvSpPr>
        <p:spPr>
          <a:xfrm>
            <a:off x="11262359" y="1272032"/>
            <a:ext cx="17145" cy="59055"/>
          </a:xfrm>
          <a:custGeom>
            <a:avLst/>
            <a:gdLst/>
            <a:ahLst/>
            <a:cxnLst/>
            <a:rect l="l" t="t" r="r" b="b"/>
            <a:pathLst>
              <a:path w="17145" h="59055" extrusionOk="0">
                <a:moveTo>
                  <a:pt x="16890" y="0"/>
                </a:moveTo>
                <a:lnTo>
                  <a:pt x="14466" y="14829"/>
                </a:lnTo>
                <a:lnTo>
                  <a:pt x="10826" y="29575"/>
                </a:lnTo>
                <a:lnTo>
                  <a:pt x="5996" y="44201"/>
                </a:lnTo>
                <a:lnTo>
                  <a:pt x="0" y="58674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09831" y="903477"/>
            <a:ext cx="218694" cy="226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/>
          <p:nvPr/>
        </p:nvSpPr>
        <p:spPr>
          <a:xfrm>
            <a:off x="12011025" y="676020"/>
            <a:ext cx="92075" cy="82550"/>
          </a:xfrm>
          <a:custGeom>
            <a:avLst/>
            <a:gdLst/>
            <a:ahLst/>
            <a:cxnLst/>
            <a:rect l="l" t="t" r="r" b="b"/>
            <a:pathLst>
              <a:path w="92075" h="82550" extrusionOk="0">
                <a:moveTo>
                  <a:pt x="91948" y="0"/>
                </a:moveTo>
                <a:lnTo>
                  <a:pt x="74509" y="23090"/>
                </a:lnTo>
                <a:lnTo>
                  <a:pt x="53213" y="44608"/>
                </a:lnTo>
                <a:lnTo>
                  <a:pt x="28297" y="64365"/>
                </a:lnTo>
                <a:lnTo>
                  <a:pt x="0" y="82169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8"/>
          <p:cNvSpPr/>
          <p:nvPr/>
        </p:nvSpPr>
        <p:spPr>
          <a:xfrm>
            <a:off x="11882373" y="370966"/>
            <a:ext cx="5080" cy="39370"/>
          </a:xfrm>
          <a:custGeom>
            <a:avLst/>
            <a:gdLst/>
            <a:ahLst/>
            <a:cxnLst/>
            <a:rect l="l" t="t" r="r" b="b"/>
            <a:pathLst>
              <a:path w="5079" h="39370" extrusionOk="0">
                <a:moveTo>
                  <a:pt x="0" y="0"/>
                </a:moveTo>
                <a:lnTo>
                  <a:pt x="2289" y="9644"/>
                </a:lnTo>
                <a:lnTo>
                  <a:pt x="3841" y="19335"/>
                </a:lnTo>
                <a:lnTo>
                  <a:pt x="4679" y="29075"/>
                </a:lnTo>
                <a:lnTo>
                  <a:pt x="4826" y="38861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8"/>
          <p:cNvSpPr/>
          <p:nvPr/>
        </p:nvSpPr>
        <p:spPr>
          <a:xfrm>
            <a:off x="11295253" y="276097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29" extrusionOk="0">
                <a:moveTo>
                  <a:pt x="0" y="49530"/>
                </a:moveTo>
                <a:lnTo>
                  <a:pt x="9683" y="36343"/>
                </a:lnTo>
                <a:lnTo>
                  <a:pt x="20796" y="23669"/>
                </a:lnTo>
                <a:lnTo>
                  <a:pt x="33289" y="11543"/>
                </a:lnTo>
                <a:lnTo>
                  <a:pt x="47116" y="0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8"/>
          <p:cNvSpPr/>
          <p:nvPr/>
        </p:nvSpPr>
        <p:spPr>
          <a:xfrm>
            <a:off x="10854690" y="306577"/>
            <a:ext cx="22860" cy="43180"/>
          </a:xfrm>
          <a:custGeom>
            <a:avLst/>
            <a:gdLst/>
            <a:ahLst/>
            <a:cxnLst/>
            <a:rect l="l" t="t" r="r" b="b"/>
            <a:pathLst>
              <a:path w="22859" h="43179" extrusionOk="0">
                <a:moveTo>
                  <a:pt x="0" y="42672"/>
                </a:moveTo>
                <a:lnTo>
                  <a:pt x="4214" y="31628"/>
                </a:lnTo>
                <a:lnTo>
                  <a:pt x="9429" y="20812"/>
                </a:lnTo>
                <a:lnTo>
                  <a:pt x="15644" y="10257"/>
                </a:lnTo>
                <a:lnTo>
                  <a:pt x="22859" y="0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8"/>
          <p:cNvSpPr/>
          <p:nvPr/>
        </p:nvSpPr>
        <p:spPr>
          <a:xfrm>
            <a:off x="10337800" y="363727"/>
            <a:ext cx="82550" cy="41910"/>
          </a:xfrm>
          <a:custGeom>
            <a:avLst/>
            <a:gdLst/>
            <a:ahLst/>
            <a:cxnLst/>
            <a:rect l="l" t="t" r="r" b="b"/>
            <a:pathLst>
              <a:path w="82550" h="41910" extrusionOk="0">
                <a:moveTo>
                  <a:pt x="0" y="0"/>
                </a:moveTo>
                <a:lnTo>
                  <a:pt x="22042" y="9112"/>
                </a:lnTo>
                <a:lnTo>
                  <a:pt x="43180" y="19081"/>
                </a:lnTo>
                <a:lnTo>
                  <a:pt x="63365" y="29860"/>
                </a:lnTo>
                <a:lnTo>
                  <a:pt x="82550" y="41401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8"/>
          <p:cNvSpPr/>
          <p:nvPr/>
        </p:nvSpPr>
        <p:spPr>
          <a:xfrm>
            <a:off x="9696450" y="645794"/>
            <a:ext cx="14604" cy="43815"/>
          </a:xfrm>
          <a:custGeom>
            <a:avLst/>
            <a:gdLst/>
            <a:ahLst/>
            <a:cxnLst/>
            <a:rect l="l" t="t" r="r" b="b"/>
            <a:pathLst>
              <a:path w="14604" h="43815" extrusionOk="0">
                <a:moveTo>
                  <a:pt x="14351" y="43561"/>
                </a:moveTo>
                <a:lnTo>
                  <a:pt x="9804" y="32825"/>
                </a:lnTo>
                <a:lnTo>
                  <a:pt x="5889" y="21971"/>
                </a:lnTo>
                <a:lnTo>
                  <a:pt x="2617" y="11021"/>
                </a:lnTo>
                <a:lnTo>
                  <a:pt x="0" y="0"/>
                </a:lnTo>
              </a:path>
            </a:pathLst>
          </a:custGeom>
          <a:noFill/>
          <a:ln w="12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18;p8"/>
          <p:cNvSpPr txBox="1"/>
          <p:nvPr/>
        </p:nvSpPr>
        <p:spPr>
          <a:xfrm>
            <a:off x="9959085" y="350646"/>
            <a:ext cx="1525905" cy="94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>
                <a:latin typeface="Calibri"/>
                <a:ea typeface="Calibri"/>
                <a:cs typeface="Calibri"/>
                <a:sym typeface="Calibri"/>
              </a:rPr>
              <a:t>Znaš li ti što će nas to testirati u školi?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8"/>
          <p:cNvGrpSpPr/>
          <p:nvPr/>
        </p:nvGrpSpPr>
        <p:grpSpPr>
          <a:xfrm>
            <a:off x="5827060" y="8157"/>
            <a:ext cx="3198195" cy="2806924"/>
            <a:chOff x="5827060" y="8157"/>
            <a:chExt cx="3198195" cy="2806924"/>
          </a:xfrm>
        </p:grpSpPr>
        <p:sp>
          <p:nvSpPr>
            <p:cNvPr id="120" name="Google Shape;120;p8"/>
            <p:cNvSpPr/>
            <p:nvPr/>
          </p:nvSpPr>
          <p:spPr>
            <a:xfrm>
              <a:off x="5827060" y="8157"/>
              <a:ext cx="3025775" cy="2489835"/>
            </a:xfrm>
            <a:custGeom>
              <a:avLst/>
              <a:gdLst/>
              <a:ahLst/>
              <a:cxnLst/>
              <a:rect l="l" t="t" r="r" b="b"/>
              <a:pathLst>
                <a:path w="3025775" h="2489835" extrusionOk="0">
                  <a:moveTo>
                    <a:pt x="275036" y="819628"/>
                  </a:moveTo>
                  <a:lnTo>
                    <a:pt x="271044" y="768786"/>
                  </a:lnTo>
                  <a:lnTo>
                    <a:pt x="271374" y="718668"/>
                  </a:lnTo>
                  <a:lnTo>
                    <a:pt x="275855" y="669524"/>
                  </a:lnTo>
                  <a:lnTo>
                    <a:pt x="284317" y="621605"/>
                  </a:lnTo>
                  <a:lnTo>
                    <a:pt x="296592" y="575160"/>
                  </a:lnTo>
                  <a:lnTo>
                    <a:pt x="312509" y="530438"/>
                  </a:lnTo>
                  <a:lnTo>
                    <a:pt x="331899" y="487691"/>
                  </a:lnTo>
                  <a:lnTo>
                    <a:pt x="354593" y="447167"/>
                  </a:lnTo>
                  <a:lnTo>
                    <a:pt x="380422" y="409117"/>
                  </a:lnTo>
                  <a:lnTo>
                    <a:pt x="409214" y="373790"/>
                  </a:lnTo>
                  <a:lnTo>
                    <a:pt x="440802" y="341436"/>
                  </a:lnTo>
                  <a:lnTo>
                    <a:pt x="475015" y="312305"/>
                  </a:lnTo>
                  <a:lnTo>
                    <a:pt x="511684" y="286648"/>
                  </a:lnTo>
                  <a:lnTo>
                    <a:pt x="550640" y="264713"/>
                  </a:lnTo>
                  <a:lnTo>
                    <a:pt x="591713" y="246751"/>
                  </a:lnTo>
                  <a:lnTo>
                    <a:pt x="634733" y="233011"/>
                  </a:lnTo>
                  <a:lnTo>
                    <a:pt x="679531" y="223744"/>
                  </a:lnTo>
                  <a:lnTo>
                    <a:pt x="731977" y="219048"/>
                  </a:lnTo>
                  <a:lnTo>
                    <a:pt x="784230" y="220893"/>
                  </a:lnTo>
                  <a:lnTo>
                    <a:pt x="835820" y="229173"/>
                  </a:lnTo>
                  <a:lnTo>
                    <a:pt x="886277" y="243782"/>
                  </a:lnTo>
                  <a:lnTo>
                    <a:pt x="935133" y="264613"/>
                  </a:lnTo>
                  <a:lnTo>
                    <a:pt x="981918" y="291562"/>
                  </a:lnTo>
                  <a:lnTo>
                    <a:pt x="1006462" y="246710"/>
                  </a:lnTo>
                  <a:lnTo>
                    <a:pt x="1035115" y="206515"/>
                  </a:lnTo>
                  <a:lnTo>
                    <a:pt x="1067405" y="171141"/>
                  </a:lnTo>
                  <a:lnTo>
                    <a:pt x="1102860" y="140749"/>
                  </a:lnTo>
                  <a:lnTo>
                    <a:pt x="1141008" y="115501"/>
                  </a:lnTo>
                  <a:lnTo>
                    <a:pt x="1181377" y="95561"/>
                  </a:lnTo>
                  <a:lnTo>
                    <a:pt x="1223494" y="81090"/>
                  </a:lnTo>
                  <a:lnTo>
                    <a:pt x="1266889" y="72250"/>
                  </a:lnTo>
                  <a:lnTo>
                    <a:pt x="1311087" y="69204"/>
                  </a:lnTo>
                  <a:lnTo>
                    <a:pt x="1355619" y="72115"/>
                  </a:lnTo>
                  <a:lnTo>
                    <a:pt x="1400011" y="81144"/>
                  </a:lnTo>
                  <a:lnTo>
                    <a:pt x="1443791" y="96454"/>
                  </a:lnTo>
                  <a:lnTo>
                    <a:pt x="1486489" y="118207"/>
                  </a:lnTo>
                  <a:lnTo>
                    <a:pt x="1532097" y="150370"/>
                  </a:lnTo>
                  <a:lnTo>
                    <a:pt x="1573230" y="189581"/>
                  </a:lnTo>
                  <a:lnTo>
                    <a:pt x="1596311" y="145944"/>
                  </a:lnTo>
                  <a:lnTo>
                    <a:pt x="1624124" y="107531"/>
                  </a:lnTo>
                  <a:lnTo>
                    <a:pt x="1656034" y="74578"/>
                  </a:lnTo>
                  <a:lnTo>
                    <a:pt x="1691406" y="47323"/>
                  </a:lnTo>
                  <a:lnTo>
                    <a:pt x="1729606" y="26001"/>
                  </a:lnTo>
                  <a:lnTo>
                    <a:pt x="1770001" y="10849"/>
                  </a:lnTo>
                  <a:lnTo>
                    <a:pt x="1811954" y="2103"/>
                  </a:lnTo>
                  <a:lnTo>
                    <a:pt x="1854833" y="0"/>
                  </a:lnTo>
                  <a:lnTo>
                    <a:pt x="1898003" y="4776"/>
                  </a:lnTo>
                  <a:lnTo>
                    <a:pt x="1940829" y="16667"/>
                  </a:lnTo>
                  <a:lnTo>
                    <a:pt x="1982678" y="35911"/>
                  </a:lnTo>
                  <a:lnTo>
                    <a:pt x="2041002" y="78503"/>
                  </a:lnTo>
                  <a:lnTo>
                    <a:pt x="2089231" y="134717"/>
                  </a:lnTo>
                  <a:lnTo>
                    <a:pt x="2121399" y="97642"/>
                  </a:lnTo>
                  <a:lnTo>
                    <a:pt x="2156879" y="66462"/>
                  </a:lnTo>
                  <a:lnTo>
                    <a:pt x="2195101" y="41231"/>
                  </a:lnTo>
                  <a:lnTo>
                    <a:pt x="2235492" y="22002"/>
                  </a:lnTo>
                  <a:lnTo>
                    <a:pt x="2277482" y="8828"/>
                  </a:lnTo>
                  <a:lnTo>
                    <a:pt x="2320498" y="1764"/>
                  </a:lnTo>
                  <a:lnTo>
                    <a:pt x="2363969" y="861"/>
                  </a:lnTo>
                  <a:lnTo>
                    <a:pt x="2407323" y="6174"/>
                  </a:lnTo>
                  <a:lnTo>
                    <a:pt x="2449990" y="17756"/>
                  </a:lnTo>
                  <a:lnTo>
                    <a:pt x="2491397" y="35660"/>
                  </a:lnTo>
                  <a:lnTo>
                    <a:pt x="2530974" y="59939"/>
                  </a:lnTo>
                  <a:lnTo>
                    <a:pt x="2568148" y="90648"/>
                  </a:lnTo>
                  <a:lnTo>
                    <a:pt x="2601800" y="127345"/>
                  </a:lnTo>
                  <a:lnTo>
                    <a:pt x="2630443" y="168577"/>
                  </a:lnTo>
                  <a:lnTo>
                    <a:pt x="2653726" y="213699"/>
                  </a:lnTo>
                  <a:lnTo>
                    <a:pt x="2671304" y="262063"/>
                  </a:lnTo>
                  <a:lnTo>
                    <a:pt x="2682829" y="313025"/>
                  </a:lnTo>
                  <a:lnTo>
                    <a:pt x="2724140" y="328589"/>
                  </a:lnTo>
                  <a:lnTo>
                    <a:pt x="2762762" y="348954"/>
                  </a:lnTo>
                  <a:lnTo>
                    <a:pt x="2798498" y="373734"/>
                  </a:lnTo>
                  <a:lnTo>
                    <a:pt x="2831150" y="402543"/>
                  </a:lnTo>
                  <a:lnTo>
                    <a:pt x="2860522" y="434996"/>
                  </a:lnTo>
                  <a:lnTo>
                    <a:pt x="2886416" y="470706"/>
                  </a:lnTo>
                  <a:lnTo>
                    <a:pt x="2908635" y="509287"/>
                  </a:lnTo>
                  <a:lnTo>
                    <a:pt x="2926981" y="550356"/>
                  </a:lnTo>
                  <a:lnTo>
                    <a:pt x="2941258" y="593524"/>
                  </a:lnTo>
                  <a:lnTo>
                    <a:pt x="2951269" y="638408"/>
                  </a:lnTo>
                  <a:lnTo>
                    <a:pt x="2956816" y="684620"/>
                  </a:lnTo>
                  <a:lnTo>
                    <a:pt x="2957702" y="731776"/>
                  </a:lnTo>
                  <a:lnTo>
                    <a:pt x="2953730" y="779489"/>
                  </a:lnTo>
                  <a:lnTo>
                    <a:pt x="2944703" y="827375"/>
                  </a:lnTo>
                  <a:lnTo>
                    <a:pt x="2932612" y="868969"/>
                  </a:lnTo>
                  <a:lnTo>
                    <a:pt x="2927685" y="882493"/>
                  </a:lnTo>
                  <a:lnTo>
                    <a:pt x="2952417" y="922159"/>
                  </a:lnTo>
                  <a:lnTo>
                    <a:pt x="2973506" y="963427"/>
                  </a:lnTo>
                  <a:lnTo>
                    <a:pt x="2990983" y="1006035"/>
                  </a:lnTo>
                  <a:lnTo>
                    <a:pt x="3004879" y="1049720"/>
                  </a:lnTo>
                  <a:lnTo>
                    <a:pt x="3015222" y="1094218"/>
                  </a:lnTo>
                  <a:lnTo>
                    <a:pt x="3022046" y="1139268"/>
                  </a:lnTo>
                  <a:lnTo>
                    <a:pt x="3025378" y="1184606"/>
                  </a:lnTo>
                  <a:lnTo>
                    <a:pt x="3025252" y="1229970"/>
                  </a:lnTo>
                  <a:lnTo>
                    <a:pt x="3021696" y="1275097"/>
                  </a:lnTo>
                  <a:lnTo>
                    <a:pt x="3014742" y="1319725"/>
                  </a:lnTo>
                  <a:lnTo>
                    <a:pt x="3004420" y="1363589"/>
                  </a:lnTo>
                  <a:lnTo>
                    <a:pt x="2990761" y="1406429"/>
                  </a:lnTo>
                  <a:lnTo>
                    <a:pt x="2973795" y="1447980"/>
                  </a:lnTo>
                  <a:lnTo>
                    <a:pt x="2953553" y="1487981"/>
                  </a:lnTo>
                  <a:lnTo>
                    <a:pt x="2930066" y="1526168"/>
                  </a:lnTo>
                  <a:lnTo>
                    <a:pt x="2903363" y="1562279"/>
                  </a:lnTo>
                  <a:lnTo>
                    <a:pt x="2873476" y="1596051"/>
                  </a:lnTo>
                  <a:lnTo>
                    <a:pt x="2840436" y="1627221"/>
                  </a:lnTo>
                  <a:lnTo>
                    <a:pt x="2800369" y="1658220"/>
                  </a:lnTo>
                  <a:lnTo>
                    <a:pt x="2757827" y="1684348"/>
                  </a:lnTo>
                  <a:lnTo>
                    <a:pt x="2713169" y="1705429"/>
                  </a:lnTo>
                  <a:lnTo>
                    <a:pt x="2666756" y="1721286"/>
                  </a:lnTo>
                  <a:lnTo>
                    <a:pt x="2618948" y="1731742"/>
                  </a:lnTo>
                  <a:lnTo>
                    <a:pt x="2616198" y="1781106"/>
                  </a:lnTo>
                  <a:lnTo>
                    <a:pt x="2608879" y="1828888"/>
                  </a:lnTo>
                  <a:lnTo>
                    <a:pt x="2597238" y="1874815"/>
                  </a:lnTo>
                  <a:lnTo>
                    <a:pt x="2581524" y="1918611"/>
                  </a:lnTo>
                  <a:lnTo>
                    <a:pt x="2561986" y="1960003"/>
                  </a:lnTo>
                  <a:lnTo>
                    <a:pt x="2538872" y="1998716"/>
                  </a:lnTo>
                  <a:lnTo>
                    <a:pt x="2512433" y="2034476"/>
                  </a:lnTo>
                  <a:lnTo>
                    <a:pt x="2482916" y="2067008"/>
                  </a:lnTo>
                  <a:lnTo>
                    <a:pt x="2450570" y="2096039"/>
                  </a:lnTo>
                  <a:lnTo>
                    <a:pt x="2415644" y="2121293"/>
                  </a:lnTo>
                  <a:lnTo>
                    <a:pt x="2378387" y="2142497"/>
                  </a:lnTo>
                  <a:lnTo>
                    <a:pt x="2339048" y="2159376"/>
                  </a:lnTo>
                  <a:lnTo>
                    <a:pt x="2297875" y="2171656"/>
                  </a:lnTo>
                  <a:lnTo>
                    <a:pt x="2255117" y="2179063"/>
                  </a:lnTo>
                  <a:lnTo>
                    <a:pt x="2211024" y="2181322"/>
                  </a:lnTo>
                  <a:lnTo>
                    <a:pt x="2166468" y="2178187"/>
                  </a:lnTo>
                  <a:lnTo>
                    <a:pt x="2122680" y="2169628"/>
                  </a:lnTo>
                  <a:lnTo>
                    <a:pt x="2080063" y="2155764"/>
                  </a:lnTo>
                  <a:lnTo>
                    <a:pt x="2039019" y="2136719"/>
                  </a:lnTo>
                  <a:lnTo>
                    <a:pt x="1999950" y="2112615"/>
                  </a:lnTo>
                  <a:lnTo>
                    <a:pt x="1984682" y="2160832"/>
                  </a:lnTo>
                  <a:lnTo>
                    <a:pt x="1965759" y="2206369"/>
                  </a:lnTo>
                  <a:lnTo>
                    <a:pt x="1943427" y="2249079"/>
                  </a:lnTo>
                  <a:lnTo>
                    <a:pt x="1917932" y="2288811"/>
                  </a:lnTo>
                  <a:lnTo>
                    <a:pt x="1889522" y="2325417"/>
                  </a:lnTo>
                  <a:lnTo>
                    <a:pt x="1858442" y="2358750"/>
                  </a:lnTo>
                  <a:lnTo>
                    <a:pt x="1824939" y="2388659"/>
                  </a:lnTo>
                  <a:lnTo>
                    <a:pt x="1789261" y="2414998"/>
                  </a:lnTo>
                  <a:lnTo>
                    <a:pt x="1751653" y="2437616"/>
                  </a:lnTo>
                  <a:lnTo>
                    <a:pt x="1712362" y="2456366"/>
                  </a:lnTo>
                  <a:lnTo>
                    <a:pt x="1671635" y="2471099"/>
                  </a:lnTo>
                  <a:lnTo>
                    <a:pt x="1629719" y="2481666"/>
                  </a:lnTo>
                  <a:lnTo>
                    <a:pt x="1586859" y="2487919"/>
                  </a:lnTo>
                  <a:lnTo>
                    <a:pt x="1543304" y="2489710"/>
                  </a:lnTo>
                  <a:lnTo>
                    <a:pt x="1499298" y="2486889"/>
                  </a:lnTo>
                  <a:lnTo>
                    <a:pt x="1455089" y="2479307"/>
                  </a:lnTo>
                  <a:lnTo>
                    <a:pt x="1410924" y="2466818"/>
                  </a:lnTo>
                  <a:lnTo>
                    <a:pt x="1366990" y="2449182"/>
                  </a:lnTo>
                  <a:lnTo>
                    <a:pt x="1325070" y="2426905"/>
                  </a:lnTo>
                  <a:lnTo>
                    <a:pt x="1285433" y="2400214"/>
                  </a:lnTo>
                  <a:lnTo>
                    <a:pt x="1248352" y="2369335"/>
                  </a:lnTo>
                  <a:lnTo>
                    <a:pt x="1214096" y="2334495"/>
                  </a:lnTo>
                  <a:lnTo>
                    <a:pt x="1182937" y="2295921"/>
                  </a:lnTo>
                  <a:lnTo>
                    <a:pt x="1155146" y="2253839"/>
                  </a:lnTo>
                  <a:lnTo>
                    <a:pt x="1114183" y="2278913"/>
                  </a:lnTo>
                  <a:lnTo>
                    <a:pt x="1072177" y="2299633"/>
                  </a:lnTo>
                  <a:lnTo>
                    <a:pt x="1029350" y="2316063"/>
                  </a:lnTo>
                  <a:lnTo>
                    <a:pt x="985923" y="2328264"/>
                  </a:lnTo>
                  <a:lnTo>
                    <a:pt x="942121" y="2336298"/>
                  </a:lnTo>
                  <a:lnTo>
                    <a:pt x="898164" y="2340228"/>
                  </a:lnTo>
                  <a:lnTo>
                    <a:pt x="854276" y="2340116"/>
                  </a:lnTo>
                  <a:lnTo>
                    <a:pt x="810679" y="2336024"/>
                  </a:lnTo>
                  <a:lnTo>
                    <a:pt x="767596" y="2328016"/>
                  </a:lnTo>
                  <a:lnTo>
                    <a:pt x="725249" y="2316152"/>
                  </a:lnTo>
                  <a:lnTo>
                    <a:pt x="683861" y="2300496"/>
                  </a:lnTo>
                  <a:lnTo>
                    <a:pt x="643654" y="2281110"/>
                  </a:lnTo>
                  <a:lnTo>
                    <a:pt x="604851" y="2258055"/>
                  </a:lnTo>
                  <a:lnTo>
                    <a:pt x="567674" y="2231395"/>
                  </a:lnTo>
                  <a:lnTo>
                    <a:pt x="532346" y="2201192"/>
                  </a:lnTo>
                  <a:lnTo>
                    <a:pt x="499090" y="2167508"/>
                  </a:lnTo>
                  <a:lnTo>
                    <a:pt x="468127" y="2130406"/>
                  </a:lnTo>
                  <a:lnTo>
                    <a:pt x="439681" y="2089947"/>
                  </a:lnTo>
                  <a:lnTo>
                    <a:pt x="413974" y="2046194"/>
                  </a:lnTo>
                  <a:lnTo>
                    <a:pt x="408386" y="2035272"/>
                  </a:lnTo>
                  <a:lnTo>
                    <a:pt x="363215" y="2037449"/>
                  </a:lnTo>
                  <a:lnTo>
                    <a:pt x="319355" y="2032372"/>
                  </a:lnTo>
                  <a:lnTo>
                    <a:pt x="277328" y="2020503"/>
                  </a:lnTo>
                  <a:lnTo>
                    <a:pt x="237656" y="2002302"/>
                  </a:lnTo>
                  <a:lnTo>
                    <a:pt x="200861" y="1978230"/>
                  </a:lnTo>
                  <a:lnTo>
                    <a:pt x="167468" y="1948747"/>
                  </a:lnTo>
                  <a:lnTo>
                    <a:pt x="137997" y="1914316"/>
                  </a:lnTo>
                  <a:lnTo>
                    <a:pt x="112973" y="1875396"/>
                  </a:lnTo>
                  <a:lnTo>
                    <a:pt x="92918" y="1832448"/>
                  </a:lnTo>
                  <a:lnTo>
                    <a:pt x="78353" y="1785934"/>
                  </a:lnTo>
                  <a:lnTo>
                    <a:pt x="69804" y="1736314"/>
                  </a:lnTo>
                  <a:lnTo>
                    <a:pt x="67873" y="1686589"/>
                  </a:lnTo>
                  <a:lnTo>
                    <a:pt x="72353" y="1637597"/>
                  </a:lnTo>
                  <a:lnTo>
                    <a:pt x="83027" y="1590073"/>
                  </a:lnTo>
                  <a:lnTo>
                    <a:pt x="99681" y="1544751"/>
                  </a:lnTo>
                  <a:lnTo>
                    <a:pt x="122100" y="1502363"/>
                  </a:lnTo>
                  <a:lnTo>
                    <a:pt x="150068" y="1463645"/>
                  </a:lnTo>
                  <a:lnTo>
                    <a:pt x="112991" y="1434854"/>
                  </a:lnTo>
                  <a:lnTo>
                    <a:pt x="80844" y="1401126"/>
                  </a:lnTo>
                  <a:lnTo>
                    <a:pt x="53798" y="1363186"/>
                  </a:lnTo>
                  <a:lnTo>
                    <a:pt x="32021" y="1321759"/>
                  </a:lnTo>
                  <a:lnTo>
                    <a:pt x="15682" y="1277570"/>
                  </a:lnTo>
                  <a:lnTo>
                    <a:pt x="4952" y="1231344"/>
                  </a:lnTo>
                  <a:lnTo>
                    <a:pt x="0" y="1183804"/>
                  </a:lnTo>
                  <a:lnTo>
                    <a:pt x="994" y="1135677"/>
                  </a:lnTo>
                  <a:lnTo>
                    <a:pt x="8105" y="1087686"/>
                  </a:lnTo>
                  <a:lnTo>
                    <a:pt x="21503" y="1040557"/>
                  </a:lnTo>
                  <a:lnTo>
                    <a:pt x="41356" y="995015"/>
                  </a:lnTo>
                  <a:lnTo>
                    <a:pt x="68813" y="950706"/>
                  </a:lnTo>
                  <a:lnTo>
                    <a:pt x="101676" y="912239"/>
                  </a:lnTo>
                  <a:lnTo>
                    <a:pt x="139209" y="880143"/>
                  </a:lnTo>
                  <a:lnTo>
                    <a:pt x="180679" y="854948"/>
                  </a:lnTo>
                  <a:lnTo>
                    <a:pt x="225353" y="837182"/>
                  </a:lnTo>
                  <a:lnTo>
                    <a:pt x="272496" y="827375"/>
                  </a:lnTo>
                  <a:lnTo>
                    <a:pt x="275036" y="819628"/>
                  </a:lnTo>
                  <a:close/>
                </a:path>
              </a:pathLst>
            </a:custGeom>
            <a:noFill/>
            <a:ln w="121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21" name="Google Shape;121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74887" y="2664586"/>
              <a:ext cx="150368" cy="150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8"/>
            <p:cNvSpPr/>
            <p:nvPr/>
          </p:nvSpPr>
          <p:spPr>
            <a:xfrm>
              <a:off x="8643112" y="2444876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59" h="276860" extrusionOk="0">
                  <a:moveTo>
                    <a:pt x="276478" y="138302"/>
                  </a:moveTo>
                  <a:lnTo>
                    <a:pt x="269436" y="181982"/>
                  </a:lnTo>
                  <a:lnTo>
                    <a:pt x="249823" y="219914"/>
                  </a:lnTo>
                  <a:lnTo>
                    <a:pt x="219914" y="249823"/>
                  </a:lnTo>
                  <a:lnTo>
                    <a:pt x="181982" y="269436"/>
                  </a:lnTo>
                  <a:lnTo>
                    <a:pt x="138302" y="276478"/>
                  </a:lnTo>
                  <a:lnTo>
                    <a:pt x="94561" y="269436"/>
                  </a:lnTo>
                  <a:lnTo>
                    <a:pt x="56592" y="249823"/>
                  </a:lnTo>
                  <a:lnTo>
                    <a:pt x="26663" y="219914"/>
                  </a:lnTo>
                  <a:lnTo>
                    <a:pt x="7043" y="181982"/>
                  </a:lnTo>
                  <a:lnTo>
                    <a:pt x="0" y="138302"/>
                  </a:lnTo>
                  <a:lnTo>
                    <a:pt x="7043" y="94561"/>
                  </a:lnTo>
                  <a:lnTo>
                    <a:pt x="26663" y="56592"/>
                  </a:lnTo>
                  <a:lnTo>
                    <a:pt x="56592" y="26663"/>
                  </a:lnTo>
                  <a:lnTo>
                    <a:pt x="94561" y="7043"/>
                  </a:lnTo>
                  <a:lnTo>
                    <a:pt x="138302" y="0"/>
                  </a:lnTo>
                  <a:lnTo>
                    <a:pt x="181982" y="7043"/>
                  </a:lnTo>
                  <a:lnTo>
                    <a:pt x="219914" y="26663"/>
                  </a:lnTo>
                  <a:lnTo>
                    <a:pt x="249823" y="56592"/>
                  </a:lnTo>
                  <a:lnTo>
                    <a:pt x="269436" y="94561"/>
                  </a:lnTo>
                  <a:lnTo>
                    <a:pt x="276478" y="138302"/>
                  </a:lnTo>
                  <a:close/>
                </a:path>
              </a:pathLst>
            </a:custGeom>
            <a:noFill/>
            <a:ln w="121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8304022" y="2124836"/>
              <a:ext cx="415290" cy="415290"/>
            </a:xfrm>
            <a:custGeom>
              <a:avLst/>
              <a:gdLst/>
              <a:ahLst/>
              <a:cxnLst/>
              <a:rect l="l" t="t" r="r" b="b"/>
              <a:pathLst>
                <a:path w="415290" h="415289" extrusionOk="0">
                  <a:moveTo>
                    <a:pt x="414781" y="207390"/>
                  </a:moveTo>
                  <a:lnTo>
                    <a:pt x="409305" y="254948"/>
                  </a:lnTo>
                  <a:lnTo>
                    <a:pt x="393705" y="298602"/>
                  </a:lnTo>
                  <a:lnTo>
                    <a:pt x="369225" y="337109"/>
                  </a:lnTo>
                  <a:lnTo>
                    <a:pt x="337109" y="369225"/>
                  </a:lnTo>
                  <a:lnTo>
                    <a:pt x="298602" y="393705"/>
                  </a:lnTo>
                  <a:lnTo>
                    <a:pt x="254948" y="409305"/>
                  </a:lnTo>
                  <a:lnTo>
                    <a:pt x="207390" y="414781"/>
                  </a:lnTo>
                  <a:lnTo>
                    <a:pt x="159833" y="409305"/>
                  </a:lnTo>
                  <a:lnTo>
                    <a:pt x="116179" y="393705"/>
                  </a:lnTo>
                  <a:lnTo>
                    <a:pt x="77672" y="369225"/>
                  </a:lnTo>
                  <a:lnTo>
                    <a:pt x="45556" y="337109"/>
                  </a:lnTo>
                  <a:lnTo>
                    <a:pt x="21076" y="298602"/>
                  </a:lnTo>
                  <a:lnTo>
                    <a:pt x="5476" y="254948"/>
                  </a:lnTo>
                  <a:lnTo>
                    <a:pt x="0" y="207390"/>
                  </a:lnTo>
                  <a:lnTo>
                    <a:pt x="5476" y="159873"/>
                  </a:lnTo>
                  <a:lnTo>
                    <a:pt x="21076" y="116234"/>
                  </a:lnTo>
                  <a:lnTo>
                    <a:pt x="45556" y="77725"/>
                  </a:lnTo>
                  <a:lnTo>
                    <a:pt x="77672" y="45596"/>
                  </a:lnTo>
                  <a:lnTo>
                    <a:pt x="116179" y="21099"/>
                  </a:lnTo>
                  <a:lnTo>
                    <a:pt x="159833" y="5483"/>
                  </a:lnTo>
                  <a:lnTo>
                    <a:pt x="207390" y="0"/>
                  </a:lnTo>
                  <a:lnTo>
                    <a:pt x="254948" y="5483"/>
                  </a:lnTo>
                  <a:lnTo>
                    <a:pt x="298602" y="21099"/>
                  </a:lnTo>
                  <a:lnTo>
                    <a:pt x="337109" y="45596"/>
                  </a:lnTo>
                  <a:lnTo>
                    <a:pt x="369225" y="77725"/>
                  </a:lnTo>
                  <a:lnTo>
                    <a:pt x="393705" y="116234"/>
                  </a:lnTo>
                  <a:lnTo>
                    <a:pt x="409305" y="159873"/>
                  </a:lnTo>
                  <a:lnTo>
                    <a:pt x="414781" y="207390"/>
                  </a:lnTo>
                  <a:close/>
                </a:path>
              </a:pathLst>
            </a:custGeom>
            <a:noFill/>
            <a:ln w="121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5980430" y="134874"/>
              <a:ext cx="2773045" cy="2117090"/>
            </a:xfrm>
            <a:custGeom>
              <a:avLst/>
              <a:gdLst/>
              <a:ahLst/>
              <a:cxnLst/>
              <a:rect l="l" t="t" r="r" b="b"/>
              <a:pathLst>
                <a:path w="2773045" h="2117090" extrusionOk="0">
                  <a:moveTo>
                    <a:pt x="177164" y="1373124"/>
                  </a:moveTo>
                  <a:lnTo>
                    <a:pt x="130909" y="1373229"/>
                  </a:lnTo>
                  <a:lnTo>
                    <a:pt x="85439" y="1365488"/>
                  </a:lnTo>
                  <a:lnTo>
                    <a:pt x="41540" y="1350103"/>
                  </a:lnTo>
                  <a:lnTo>
                    <a:pt x="0" y="1327277"/>
                  </a:lnTo>
                </a:path>
                <a:path w="2773045" h="2117090" extrusionOk="0">
                  <a:moveTo>
                    <a:pt x="333501" y="1875663"/>
                  </a:moveTo>
                  <a:lnTo>
                    <a:pt x="314628" y="1883257"/>
                  </a:lnTo>
                  <a:lnTo>
                    <a:pt x="295386" y="1889458"/>
                  </a:lnTo>
                  <a:lnTo>
                    <a:pt x="275834" y="1894254"/>
                  </a:lnTo>
                  <a:lnTo>
                    <a:pt x="256031" y="1897634"/>
                  </a:lnTo>
                </a:path>
                <a:path w="2773045" h="2117090" extrusionOk="0">
                  <a:moveTo>
                    <a:pt x="1001648" y="2117090"/>
                  </a:moveTo>
                  <a:lnTo>
                    <a:pt x="988149" y="2093073"/>
                  </a:lnTo>
                  <a:lnTo>
                    <a:pt x="975852" y="2068306"/>
                  </a:lnTo>
                  <a:lnTo>
                    <a:pt x="964769" y="2042848"/>
                  </a:lnTo>
                  <a:lnTo>
                    <a:pt x="954913" y="2016760"/>
                  </a:lnTo>
                </a:path>
                <a:path w="2773045" h="2117090" extrusionOk="0">
                  <a:moveTo>
                    <a:pt x="1865502" y="1867027"/>
                  </a:moveTo>
                  <a:lnTo>
                    <a:pt x="1862764" y="1894929"/>
                  </a:lnTo>
                  <a:lnTo>
                    <a:pt x="1858740" y="1922605"/>
                  </a:lnTo>
                  <a:lnTo>
                    <a:pt x="1853430" y="1950019"/>
                  </a:lnTo>
                  <a:lnTo>
                    <a:pt x="1846833" y="1977136"/>
                  </a:lnTo>
                </a:path>
                <a:path w="2773045" h="2117090" extrusionOk="0">
                  <a:moveTo>
                    <a:pt x="2236342" y="1187450"/>
                  </a:moveTo>
                  <a:lnTo>
                    <a:pt x="2276816" y="1212824"/>
                  </a:lnTo>
                  <a:lnTo>
                    <a:pt x="2313960" y="1242798"/>
                  </a:lnTo>
                  <a:lnTo>
                    <a:pt x="2347545" y="1276959"/>
                  </a:lnTo>
                  <a:lnTo>
                    <a:pt x="2377343" y="1314892"/>
                  </a:lnTo>
                  <a:lnTo>
                    <a:pt x="2403125" y="1356185"/>
                  </a:lnTo>
                  <a:lnTo>
                    <a:pt x="2424663" y="1400422"/>
                  </a:lnTo>
                  <a:lnTo>
                    <a:pt x="2441728" y="1447191"/>
                  </a:lnTo>
                  <a:lnTo>
                    <a:pt x="2454092" y="1496078"/>
                  </a:lnTo>
                  <a:lnTo>
                    <a:pt x="2461525" y="1546668"/>
                  </a:lnTo>
                  <a:lnTo>
                    <a:pt x="2463800" y="1598549"/>
                  </a:lnTo>
                </a:path>
                <a:path w="2773045" h="2117090" extrusionOk="0">
                  <a:moveTo>
                    <a:pt x="2772917" y="749681"/>
                  </a:moveTo>
                  <a:lnTo>
                    <a:pt x="2753671" y="792932"/>
                  </a:lnTo>
                  <a:lnTo>
                    <a:pt x="2730198" y="833278"/>
                  </a:lnTo>
                  <a:lnTo>
                    <a:pt x="2702748" y="870338"/>
                  </a:lnTo>
                  <a:lnTo>
                    <a:pt x="2671572" y="903732"/>
                  </a:lnTo>
                </a:path>
                <a:path w="2773045" h="2117090" extrusionOk="0">
                  <a:moveTo>
                    <a:pt x="2529840" y="177673"/>
                  </a:moveTo>
                  <a:lnTo>
                    <a:pt x="2532387" y="195742"/>
                  </a:lnTo>
                  <a:lnTo>
                    <a:pt x="2534126" y="213931"/>
                  </a:lnTo>
                  <a:lnTo>
                    <a:pt x="2535054" y="232215"/>
                  </a:lnTo>
                  <a:lnTo>
                    <a:pt x="2535173" y="250571"/>
                  </a:lnTo>
                </a:path>
                <a:path w="2773045" h="2117090" extrusionOk="0">
                  <a:moveTo>
                    <a:pt x="1883028" y="92837"/>
                  </a:moveTo>
                  <a:lnTo>
                    <a:pt x="1893734" y="68062"/>
                  </a:lnTo>
                  <a:lnTo>
                    <a:pt x="1906000" y="44275"/>
                  </a:lnTo>
                  <a:lnTo>
                    <a:pt x="1919765" y="21560"/>
                  </a:lnTo>
                  <a:lnTo>
                    <a:pt x="1934971" y="0"/>
                  </a:lnTo>
                </a:path>
                <a:path w="2773045" h="2117090" extrusionOk="0">
                  <a:moveTo>
                    <a:pt x="1397761" y="137033"/>
                  </a:moveTo>
                  <a:lnTo>
                    <a:pt x="1402351" y="116423"/>
                  </a:lnTo>
                  <a:lnTo>
                    <a:pt x="1408096" y="96170"/>
                  </a:lnTo>
                  <a:lnTo>
                    <a:pt x="1414960" y="76346"/>
                  </a:lnTo>
                  <a:lnTo>
                    <a:pt x="1422908" y="57023"/>
                  </a:lnTo>
                </a:path>
                <a:path w="2773045" h="2117090" extrusionOk="0">
                  <a:moveTo>
                    <a:pt x="828294" y="164211"/>
                  </a:moveTo>
                  <a:lnTo>
                    <a:pt x="852574" y="181302"/>
                  </a:lnTo>
                  <a:lnTo>
                    <a:pt x="875855" y="199977"/>
                  </a:lnTo>
                  <a:lnTo>
                    <a:pt x="898088" y="220200"/>
                  </a:lnTo>
                  <a:lnTo>
                    <a:pt x="919226" y="241935"/>
                  </a:lnTo>
                </a:path>
                <a:path w="2773045" h="2117090" extrusionOk="0">
                  <a:moveTo>
                    <a:pt x="137540" y="774700"/>
                  </a:moveTo>
                  <a:lnTo>
                    <a:pt x="132542" y="754564"/>
                  </a:lnTo>
                  <a:lnTo>
                    <a:pt x="128222" y="734202"/>
                  </a:lnTo>
                  <a:lnTo>
                    <a:pt x="124592" y="713674"/>
                  </a:lnTo>
                  <a:lnTo>
                    <a:pt x="121665" y="693039"/>
                  </a:lnTo>
                </a:path>
              </a:pathLst>
            </a:custGeom>
            <a:noFill/>
            <a:ln w="121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8"/>
          <p:cNvSpPr txBox="1"/>
          <p:nvPr/>
        </p:nvSpPr>
        <p:spPr>
          <a:xfrm>
            <a:off x="6435597" y="242773"/>
            <a:ext cx="1597660" cy="186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-12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>
                <a:latin typeface="Calibri"/>
                <a:ea typeface="Calibri"/>
                <a:cs typeface="Calibri"/>
                <a:sym typeface="Calibri"/>
              </a:rPr>
              <a:t>Znam da će biti psiholog, pedagog i edu reh, meni zvuči kao nešto strašno, a tebi?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125729" y="51053"/>
            <a:ext cx="5486400" cy="2554605"/>
          </a:xfrm>
          <a:prstGeom prst="rect">
            <a:avLst/>
          </a:prstGeom>
          <a:solidFill>
            <a:srgbClr val="FFFF00">
              <a:alpha val="34509"/>
            </a:srgbClr>
          </a:solidFill>
          <a:ln w="259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433705" marR="15938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hr-HR" sz="2000" b="1" u="sng">
                <a:latin typeface="Calibri"/>
                <a:ea typeface="Calibri"/>
                <a:cs typeface="Calibri"/>
                <a:sym typeface="Calibri"/>
              </a:rPr>
              <a:t>Upisuju se djeca koja će do 1.4.2024. navršiti 6</a:t>
            </a:r>
            <a:r>
              <a:rPr lang="hr-HR" sz="2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 b="1" u="sng">
                <a:latin typeface="Calibri"/>
                <a:ea typeface="Calibri"/>
                <a:cs typeface="Calibri"/>
                <a:sym typeface="Calibri"/>
              </a:rPr>
              <a:t>godina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3370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hr-HR" sz="2000" b="1" u="sng">
                <a:latin typeface="Calibri"/>
                <a:ea typeface="Calibri"/>
                <a:cs typeface="Calibri"/>
                <a:sym typeface="Calibri"/>
              </a:rPr>
              <a:t>Prijevremeni upis – za dijete koje nije šk.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337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u="sng">
                <a:latin typeface="Calibri"/>
                <a:ea typeface="Calibri"/>
                <a:cs typeface="Calibri"/>
                <a:sym typeface="Calibri"/>
              </a:rPr>
              <a:t>obveznik, a koje će tijekom 2024. godine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33705" marR="36258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hr-HR" sz="2000" b="1" u="sng">
                <a:latin typeface="Calibri"/>
                <a:ea typeface="Calibri"/>
                <a:cs typeface="Calibri"/>
                <a:sym typeface="Calibri"/>
              </a:rPr>
              <a:t>navršiti 6 godina – RODITELJ podnosi zahtjev</a:t>
            </a:r>
            <a:r>
              <a:rPr lang="hr-HR" sz="2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 b="1" u="sng">
                <a:latin typeface="Calibri"/>
                <a:ea typeface="Calibri"/>
                <a:cs typeface="Calibri"/>
                <a:sym typeface="Calibri"/>
              </a:rPr>
              <a:t>gradskom uredu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33705" marR="17208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hr-HR" sz="2000" b="1" u="sng">
                <a:latin typeface="Calibri"/>
                <a:ea typeface="Calibri"/>
                <a:cs typeface="Calibri"/>
                <a:sym typeface="Calibri"/>
              </a:rPr>
              <a:t>Testiranje spremnosti za školu provodi stručno</a:t>
            </a:r>
            <a:r>
              <a:rPr lang="hr-HR" sz="2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 b="1" u="sng">
                <a:latin typeface="Calibri"/>
                <a:ea typeface="Calibri"/>
                <a:cs typeface="Calibri"/>
                <a:sym typeface="Calibri"/>
              </a:rPr>
              <a:t>povjerenstvo škole kojeg je dio i šk. liječnik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8"/>
          <p:cNvGrpSpPr/>
          <p:nvPr/>
        </p:nvGrpSpPr>
        <p:grpSpPr>
          <a:xfrm>
            <a:off x="674358" y="2738661"/>
            <a:ext cx="8083294" cy="3998688"/>
            <a:chOff x="674370" y="3089909"/>
            <a:chExt cx="8368665" cy="3647440"/>
          </a:xfrm>
        </p:grpSpPr>
        <p:sp>
          <p:nvSpPr>
            <p:cNvPr id="128" name="Google Shape;128;p8"/>
            <p:cNvSpPr/>
            <p:nvPr/>
          </p:nvSpPr>
          <p:spPr>
            <a:xfrm>
              <a:off x="674370" y="3089909"/>
              <a:ext cx="8368665" cy="3647440"/>
            </a:xfrm>
            <a:custGeom>
              <a:avLst/>
              <a:gdLst/>
              <a:ahLst/>
              <a:cxnLst/>
              <a:rect l="l" t="t" r="r" b="b"/>
              <a:pathLst>
                <a:path w="8368665" h="3647440" extrusionOk="0">
                  <a:moveTo>
                    <a:pt x="8368283" y="0"/>
                  </a:moveTo>
                  <a:lnTo>
                    <a:pt x="0" y="0"/>
                  </a:lnTo>
                  <a:lnTo>
                    <a:pt x="0" y="3646932"/>
                  </a:lnTo>
                  <a:lnTo>
                    <a:pt x="8368283" y="3646932"/>
                  </a:lnTo>
                  <a:lnTo>
                    <a:pt x="8368283" y="0"/>
                  </a:lnTo>
                  <a:close/>
                </a:path>
              </a:pathLst>
            </a:custGeom>
            <a:solidFill>
              <a:srgbClr val="9966FF">
                <a:alpha val="5450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674370" y="3089909"/>
              <a:ext cx="8368665" cy="3647440"/>
            </a:xfrm>
            <a:custGeom>
              <a:avLst/>
              <a:gdLst/>
              <a:ahLst/>
              <a:cxnLst/>
              <a:rect l="l" t="t" r="r" b="b"/>
              <a:pathLst>
                <a:path w="8368665" h="3647440" extrusionOk="0">
                  <a:moveTo>
                    <a:pt x="0" y="3646932"/>
                  </a:moveTo>
                  <a:lnTo>
                    <a:pt x="8368283" y="3646932"/>
                  </a:lnTo>
                  <a:lnTo>
                    <a:pt x="8368283" y="0"/>
                  </a:lnTo>
                  <a:lnTo>
                    <a:pt x="0" y="0"/>
                  </a:lnTo>
                  <a:lnTo>
                    <a:pt x="0" y="3646932"/>
                  </a:lnTo>
                  <a:close/>
                </a:path>
              </a:pathLst>
            </a:custGeom>
            <a:noFill/>
            <a:ln w="2590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0" name="Google Shape;130;p8"/>
          <p:cNvSpPr txBox="1"/>
          <p:nvPr/>
        </p:nvSpPr>
        <p:spPr>
          <a:xfrm>
            <a:off x="775606" y="2679911"/>
            <a:ext cx="8083500" cy="3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375" rIns="0" bIns="0" anchor="t" anchorCtr="0">
            <a:spAutoFit/>
          </a:bodyPr>
          <a:lstStyle/>
          <a:p>
            <a:pPr marL="0" marR="48640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500" b="1">
                <a:latin typeface="Calibri"/>
                <a:ea typeface="Calibri"/>
                <a:cs typeface="Calibri"/>
                <a:sym typeface="Calibri"/>
              </a:rPr>
              <a:t>UPISNI PROCES U OŠ ŽITNJAK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309245" lvl="0" indent="-290194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hr-HR" sz="2200">
                <a:latin typeface="Calibri"/>
                <a:ea typeface="Calibri"/>
                <a:cs typeface="Calibri"/>
                <a:sym typeface="Calibri"/>
              </a:rPr>
              <a:t>Roditelj/skrbnik dobiva službeni poziv za testiranje djeteta u školi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937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hr-HR" sz="2200">
                <a:latin typeface="Calibri"/>
                <a:ea typeface="Calibri"/>
                <a:cs typeface="Calibri"/>
                <a:sym typeface="Calibri"/>
              </a:rPr>
              <a:t>(dan i vrijeme testiranja) na kućnu adresu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99720" marR="745490" lvl="0" indent="-28067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200"/>
              <a:buFont typeface="Calibri"/>
              <a:buAutoNum type="arabicPeriod" startAt="2"/>
            </a:pPr>
            <a:r>
              <a:rPr lang="hr-HR" sz="2200">
                <a:latin typeface="Calibri"/>
                <a:ea typeface="Calibri"/>
                <a:cs typeface="Calibri"/>
                <a:sym typeface="Calibri"/>
              </a:rPr>
              <a:t>Roditelj/skrbnik se naručuje kod školske liječnice za pregled djeteta te u dogovoru sa liječnicom dogovara termin pregleda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99720" lvl="0" indent="-2806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 startAt="2"/>
            </a:pPr>
            <a:r>
              <a:rPr lang="hr-HR" sz="2200">
                <a:latin typeface="Calibri"/>
                <a:ea typeface="Calibri"/>
                <a:cs typeface="Calibri"/>
                <a:sym typeface="Calibri"/>
              </a:rPr>
              <a:t>Roditelj/skrbnik zajedno sa djetetom, dolazi na dobiveni termin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>
                <a:latin typeface="Calibri"/>
                <a:ea typeface="Calibri"/>
                <a:cs typeface="Calibri"/>
                <a:sym typeface="Calibri"/>
              </a:rPr>
              <a:t>testiranja u školu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518159" marR="308610" lvl="1" indent="-4991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hr-HR" sz="2200">
                <a:latin typeface="Calibri"/>
                <a:ea typeface="Calibri"/>
                <a:cs typeface="Calibri"/>
                <a:sym typeface="Calibri"/>
              </a:rPr>
              <a:t>Ako je dijete spremno za školu - roditelj/skrbnik dolazi upisati dijete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518159" marR="5080" lvl="1" indent="-4991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hr-HR" sz="2200">
                <a:latin typeface="Calibri"/>
                <a:ea typeface="Calibri"/>
                <a:cs typeface="Calibri"/>
                <a:sym typeface="Calibri"/>
              </a:rPr>
              <a:t>Ako dijete nije spremno za školu – komisija preporučuje odgodu upisa na razdoblje od jedne godine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240791" y="3326891"/>
            <a:ext cx="280670" cy="838200"/>
          </a:xfrm>
          <a:custGeom>
            <a:avLst/>
            <a:gdLst/>
            <a:ahLst/>
            <a:cxnLst/>
            <a:rect l="l" t="t" r="r" b="b"/>
            <a:pathLst>
              <a:path w="280670" h="838200" extrusionOk="0">
                <a:moveTo>
                  <a:pt x="210311" y="0"/>
                </a:moveTo>
                <a:lnTo>
                  <a:pt x="70104" y="0"/>
                </a:lnTo>
                <a:lnTo>
                  <a:pt x="70104" y="697992"/>
                </a:lnTo>
                <a:lnTo>
                  <a:pt x="0" y="697992"/>
                </a:lnTo>
                <a:lnTo>
                  <a:pt x="140208" y="838200"/>
                </a:lnTo>
                <a:lnTo>
                  <a:pt x="280416" y="697992"/>
                </a:lnTo>
                <a:lnTo>
                  <a:pt x="210311" y="697992"/>
                </a:lnTo>
                <a:lnTo>
                  <a:pt x="2103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8"/>
          <p:cNvSpPr/>
          <p:nvPr/>
        </p:nvSpPr>
        <p:spPr>
          <a:xfrm>
            <a:off x="240791" y="4616196"/>
            <a:ext cx="280670" cy="838200"/>
          </a:xfrm>
          <a:custGeom>
            <a:avLst/>
            <a:gdLst/>
            <a:ahLst/>
            <a:cxnLst/>
            <a:rect l="l" t="t" r="r" b="b"/>
            <a:pathLst>
              <a:path w="280670" h="838200" extrusionOk="0">
                <a:moveTo>
                  <a:pt x="210311" y="0"/>
                </a:moveTo>
                <a:lnTo>
                  <a:pt x="70104" y="0"/>
                </a:lnTo>
                <a:lnTo>
                  <a:pt x="70104" y="697991"/>
                </a:lnTo>
                <a:lnTo>
                  <a:pt x="0" y="697991"/>
                </a:lnTo>
                <a:lnTo>
                  <a:pt x="140208" y="838199"/>
                </a:lnTo>
                <a:lnTo>
                  <a:pt x="280416" y="697991"/>
                </a:lnTo>
                <a:lnTo>
                  <a:pt x="210311" y="697991"/>
                </a:lnTo>
                <a:lnTo>
                  <a:pt x="2103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8"/>
          <p:cNvSpPr/>
          <p:nvPr/>
        </p:nvSpPr>
        <p:spPr>
          <a:xfrm>
            <a:off x="240791" y="5779008"/>
            <a:ext cx="280670" cy="838200"/>
          </a:xfrm>
          <a:custGeom>
            <a:avLst/>
            <a:gdLst/>
            <a:ahLst/>
            <a:cxnLst/>
            <a:rect l="l" t="t" r="r" b="b"/>
            <a:pathLst>
              <a:path w="280670" h="838200" extrusionOk="0">
                <a:moveTo>
                  <a:pt x="210311" y="0"/>
                </a:moveTo>
                <a:lnTo>
                  <a:pt x="70104" y="0"/>
                </a:lnTo>
                <a:lnTo>
                  <a:pt x="70104" y="697992"/>
                </a:lnTo>
                <a:lnTo>
                  <a:pt x="0" y="697992"/>
                </a:lnTo>
                <a:lnTo>
                  <a:pt x="140208" y="838200"/>
                </a:lnTo>
                <a:lnTo>
                  <a:pt x="280416" y="697992"/>
                </a:lnTo>
                <a:lnTo>
                  <a:pt x="210311" y="697992"/>
                </a:lnTo>
                <a:lnTo>
                  <a:pt x="2103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2327555" y="199150"/>
            <a:ext cx="7536900" cy="82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1733550" marR="5080" lvl="0" indent="-1720850" algn="l" rtl="0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i="0" dirty="0">
                <a:latin typeface="Calibri"/>
                <a:ea typeface="Calibri"/>
                <a:cs typeface="Calibri"/>
                <a:sym typeface="Calibri"/>
              </a:rPr>
              <a:t>ODGODA UPISA U PRVI RAZRED</a:t>
            </a:r>
            <a:endParaRPr dirty="0"/>
          </a:p>
        </p:txBody>
      </p:sp>
      <p:grpSp>
        <p:nvGrpSpPr>
          <p:cNvPr id="139" name="Google Shape;139;p9"/>
          <p:cNvGrpSpPr/>
          <p:nvPr/>
        </p:nvGrpSpPr>
        <p:grpSpPr>
          <a:xfrm>
            <a:off x="464050" y="1478115"/>
            <a:ext cx="11367770" cy="4947956"/>
            <a:chOff x="464058" y="1587245"/>
            <a:chExt cx="11367770" cy="4154804"/>
          </a:xfrm>
        </p:grpSpPr>
        <p:sp>
          <p:nvSpPr>
            <p:cNvPr id="140" name="Google Shape;140;p9"/>
            <p:cNvSpPr/>
            <p:nvPr/>
          </p:nvSpPr>
          <p:spPr>
            <a:xfrm>
              <a:off x="464058" y="1587245"/>
              <a:ext cx="11367770" cy="4154804"/>
            </a:xfrm>
            <a:custGeom>
              <a:avLst/>
              <a:gdLst/>
              <a:ahLst/>
              <a:cxnLst/>
              <a:rect l="l" t="t" r="r" b="b"/>
              <a:pathLst>
                <a:path w="11367770" h="4154804" extrusionOk="0">
                  <a:moveTo>
                    <a:pt x="11367516" y="0"/>
                  </a:moveTo>
                  <a:lnTo>
                    <a:pt x="0" y="0"/>
                  </a:lnTo>
                  <a:lnTo>
                    <a:pt x="0" y="4154424"/>
                  </a:lnTo>
                  <a:lnTo>
                    <a:pt x="11367516" y="4154424"/>
                  </a:lnTo>
                  <a:lnTo>
                    <a:pt x="11367516" y="0"/>
                  </a:lnTo>
                  <a:close/>
                </a:path>
              </a:pathLst>
            </a:custGeom>
            <a:solidFill>
              <a:srgbClr val="92D05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464058" y="1587245"/>
              <a:ext cx="11367770" cy="4154804"/>
            </a:xfrm>
            <a:custGeom>
              <a:avLst/>
              <a:gdLst/>
              <a:ahLst/>
              <a:cxnLst/>
              <a:rect l="l" t="t" r="r" b="b"/>
              <a:pathLst>
                <a:path w="11367770" h="4154804" extrusionOk="0">
                  <a:moveTo>
                    <a:pt x="0" y="4154424"/>
                  </a:moveTo>
                  <a:lnTo>
                    <a:pt x="11367516" y="4154424"/>
                  </a:lnTo>
                  <a:lnTo>
                    <a:pt x="11367516" y="0"/>
                  </a:lnTo>
                  <a:lnTo>
                    <a:pt x="0" y="0"/>
                  </a:lnTo>
                  <a:lnTo>
                    <a:pt x="0" y="4154424"/>
                  </a:lnTo>
                  <a:close/>
                </a:path>
              </a:pathLst>
            </a:custGeom>
            <a:noFill/>
            <a:ln w="2590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2" name="Google Shape;142;p9"/>
          <p:cNvSpPr txBox="1"/>
          <p:nvPr/>
        </p:nvSpPr>
        <p:spPr>
          <a:xfrm>
            <a:off x="676450" y="1409700"/>
            <a:ext cx="10941600" cy="4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Odgoda upisa u prvi razred osnovne škole - može se odobriti samo </a:t>
            </a:r>
            <a:r>
              <a:rPr lang="hr-HR" sz="2400" u="sng">
                <a:latin typeface="Calibri"/>
                <a:ea typeface="Calibri"/>
                <a:cs typeface="Calibri"/>
                <a:sym typeface="Calibri"/>
              </a:rPr>
              <a:t>jedanput 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i to za jednu školsku godinu!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3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Stručno povjerenstvo škole predlaže odgodu upisa AKO: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21665" marR="746760" lvl="0" indent="-287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procijeni na temelju neposrednoga pregleda i dostavljene dokumentacije o psihofizičkom stanju djeteta da bi odgoda upisa pozitivno utjecala na djetetov psihofizički razvoj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21665" marR="243840" lvl="0" indent="-287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se dijete nalazi ili će se početkom nastavne godine nalaziti na liječenju ili rehabilitaciji u zdravstvenoj ustanovi u trajanju duljem od mjesec dana, ali samo u slučaju da u zdravstvenoj ustanovi u kojoj će se dijete liječiti/rehabilitirati nije organizirana nastava ili ako je dijete uključeno u rehabilitacijske postupke koji će prema procjeni stručnjaka značajno utjecati na njegov psihofizički razvoj.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989"/>
              </a:spcBef>
              <a:spcAft>
                <a:spcPts val="0"/>
              </a:spcAft>
              <a:buNone/>
            </a:pPr>
            <a:r>
              <a:rPr lang="hr-HR" sz="1800" b="1" i="1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Pravilnik o postupku utvrđivanja psihofizičkog stanja djeteta, učenika te sastavu stručnih povjerenstava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0340" y="54864"/>
            <a:ext cx="1203959" cy="135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1299463" y="1273886"/>
            <a:ext cx="97131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ctr" rtl="0">
              <a:lnSpc>
                <a:spcPct val="113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i="0">
                <a:latin typeface="Calibri"/>
                <a:ea typeface="Calibri"/>
                <a:cs typeface="Calibri"/>
                <a:sym typeface="Calibri"/>
              </a:rPr>
              <a:t>KAKO DA MU POMOGNEMO U PRIPREMI</a:t>
            </a:r>
            <a:endParaRPr i="0"/>
          </a:p>
          <a:p>
            <a:pPr marL="0" lvl="0" indent="0" algn="ctr" rtl="0">
              <a:lnSpc>
                <a:spcPct val="113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i="0">
                <a:latin typeface="Calibri"/>
                <a:ea typeface="Calibri"/>
                <a:cs typeface="Calibri"/>
                <a:sym typeface="Calibri"/>
              </a:rPr>
              <a:t>ZA</a:t>
            </a:r>
            <a:r>
              <a:rPr lang="hr-HR"/>
              <a:t> </a:t>
            </a:r>
            <a:r>
              <a:rPr lang="hr-HR" i="0">
                <a:latin typeface="Calibri"/>
                <a:ea typeface="Calibri"/>
                <a:cs typeface="Calibri"/>
                <a:sym typeface="Calibri"/>
              </a:rPr>
              <a:t>ŠKOLU?</a:t>
            </a:r>
            <a:endParaRPr/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1488" y="2686811"/>
            <a:ext cx="5957316" cy="3970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8907" y="0"/>
            <a:ext cx="3403092" cy="209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/>
          <p:nvPr/>
        </p:nvSpPr>
        <p:spPr>
          <a:xfrm>
            <a:off x="2814066" y="2068829"/>
            <a:ext cx="5791200" cy="4525010"/>
          </a:xfrm>
          <a:custGeom>
            <a:avLst/>
            <a:gdLst/>
            <a:ahLst/>
            <a:cxnLst/>
            <a:rect l="l" t="t" r="r" b="b"/>
            <a:pathLst>
              <a:path w="5791200" h="4525009" extrusionOk="0">
                <a:moveTo>
                  <a:pt x="0" y="4524756"/>
                </a:moveTo>
                <a:lnTo>
                  <a:pt x="5791200" y="4524756"/>
                </a:lnTo>
                <a:lnTo>
                  <a:pt x="5791200" y="0"/>
                </a:lnTo>
                <a:lnTo>
                  <a:pt x="0" y="0"/>
                </a:lnTo>
                <a:lnTo>
                  <a:pt x="0" y="4524756"/>
                </a:lnTo>
                <a:close/>
              </a:path>
            </a:pathLst>
          </a:custGeom>
          <a:noFill/>
          <a:ln w="25900" cap="flat" cmpd="sng">
            <a:solidFill>
              <a:srgbClr val="00AFE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11"/>
          <p:cNvSpPr txBox="1"/>
          <p:nvPr/>
        </p:nvSpPr>
        <p:spPr>
          <a:xfrm>
            <a:off x="2892044" y="2447671"/>
            <a:ext cx="5634300" cy="3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GLOBALNA MOTORIKA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Različiti oblici kretanja koji uključuju cijelo tijelo  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- trčanje, vožnja biciklom, skakanje, ljuljanje, penjanje, boravak u prirodi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723900" algn="l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FINA MOTORIKA (grafomotorika) Aktivnosti	koje	uključuju	mišiće	prstiju	i šake 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- ljepljenje, izrezivanje, nizanje perlica, modeliranje tijesta/gline,	zakopčavanje dugmadi, guljenje voća prstima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2814066" y="346709"/>
            <a:ext cx="5314187" cy="764943"/>
          </a:xfrm>
          <a:prstGeom prst="rect">
            <a:avLst/>
          </a:prstGeom>
          <a:solidFill>
            <a:srgbClr val="E7E6E6"/>
          </a:solidFill>
          <a:ln w="259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6025" rIns="0" bIns="0" anchor="t" anchorCtr="0">
            <a:spAutoFit/>
          </a:bodyPr>
          <a:lstStyle/>
          <a:p>
            <a:pPr marL="793115" marR="60452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dirty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hr-HR" sz="2400" b="1" dirty="0">
                <a:latin typeface="Calibri"/>
                <a:ea typeface="Calibri"/>
                <a:cs typeface="Calibri"/>
                <a:sym typeface="Calibri"/>
              </a:rPr>
              <a:t>JEDAN KORAK GORE, DOLJE I JA SAM ODMAH BOLJE!”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508" y="3080763"/>
            <a:ext cx="2063173" cy="363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2" y="365815"/>
            <a:ext cx="2432905" cy="223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18092" y="3284220"/>
            <a:ext cx="2743200" cy="3304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6879" y="5497846"/>
            <a:ext cx="1769002" cy="12646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6456" y="2462783"/>
            <a:ext cx="1482852" cy="15895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6003" y="4359888"/>
            <a:ext cx="963540" cy="24607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59" y="2037588"/>
            <a:ext cx="995172" cy="239420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30190" y="-5843"/>
            <a:ext cx="5754370" cy="2259965"/>
            <a:chOff x="730190" y="-5843"/>
            <a:chExt cx="5754370" cy="2259965"/>
          </a:xfrm>
        </p:grpSpPr>
        <p:sp>
          <p:nvSpPr>
            <p:cNvPr id="7" name="object 7"/>
            <p:cNvSpPr/>
            <p:nvPr/>
          </p:nvSpPr>
          <p:spPr>
            <a:xfrm>
              <a:off x="743144" y="7110"/>
              <a:ext cx="5728335" cy="1919605"/>
            </a:xfrm>
            <a:custGeom>
              <a:avLst/>
              <a:gdLst/>
              <a:ahLst/>
              <a:cxnLst/>
              <a:rect l="l" t="t" r="r" b="b"/>
              <a:pathLst>
                <a:path w="5728335" h="1919605">
                  <a:moveTo>
                    <a:pt x="520861" y="631953"/>
                  </a:moveTo>
                  <a:lnTo>
                    <a:pt x="514295" y="601614"/>
                  </a:lnTo>
                  <a:lnTo>
                    <a:pt x="512657" y="571584"/>
                  </a:lnTo>
                  <a:lnTo>
                    <a:pt x="515798" y="541949"/>
                  </a:lnTo>
                  <a:lnTo>
                    <a:pt x="535823" y="484227"/>
                  </a:lnTo>
                  <a:lnTo>
                    <a:pt x="573187" y="429157"/>
                  </a:lnTo>
                  <a:lnTo>
                    <a:pt x="626703" y="377451"/>
                  </a:lnTo>
                  <a:lnTo>
                    <a:pt x="659148" y="353081"/>
                  </a:lnTo>
                  <a:lnTo>
                    <a:pt x="695187" y="329820"/>
                  </a:lnTo>
                  <a:lnTo>
                    <a:pt x="734672" y="307755"/>
                  </a:lnTo>
                  <a:lnTo>
                    <a:pt x="777454" y="286975"/>
                  </a:lnTo>
                  <a:lnTo>
                    <a:pt x="823386" y="267570"/>
                  </a:lnTo>
                  <a:lnTo>
                    <a:pt x="872319" y="249627"/>
                  </a:lnTo>
                  <a:lnTo>
                    <a:pt x="924105" y="233237"/>
                  </a:lnTo>
                  <a:lnTo>
                    <a:pt x="978596" y="218488"/>
                  </a:lnTo>
                  <a:lnTo>
                    <a:pt x="1035644" y="205469"/>
                  </a:lnTo>
                  <a:lnTo>
                    <a:pt x="1095101" y="194268"/>
                  </a:lnTo>
                  <a:lnTo>
                    <a:pt x="1156818" y="184975"/>
                  </a:lnTo>
                  <a:lnTo>
                    <a:pt x="1220648" y="177678"/>
                  </a:lnTo>
                  <a:lnTo>
                    <a:pt x="1286442" y="172467"/>
                  </a:lnTo>
                  <a:lnTo>
                    <a:pt x="1340602" y="169867"/>
                  </a:lnTo>
                  <a:lnTo>
                    <a:pt x="1394779" y="168777"/>
                  </a:lnTo>
                  <a:lnTo>
                    <a:pt x="1448828" y="169184"/>
                  </a:lnTo>
                  <a:lnTo>
                    <a:pt x="1502603" y="171073"/>
                  </a:lnTo>
                  <a:lnTo>
                    <a:pt x="1555957" y="174432"/>
                  </a:lnTo>
                  <a:lnTo>
                    <a:pt x="1608746" y="179246"/>
                  </a:lnTo>
                  <a:lnTo>
                    <a:pt x="1660822" y="185501"/>
                  </a:lnTo>
                  <a:lnTo>
                    <a:pt x="1712040" y="193185"/>
                  </a:lnTo>
                  <a:lnTo>
                    <a:pt x="1762254" y="202282"/>
                  </a:lnTo>
                  <a:lnTo>
                    <a:pt x="1811317" y="212780"/>
                  </a:lnTo>
                  <a:lnTo>
                    <a:pt x="1859085" y="224664"/>
                  </a:lnTo>
                  <a:lnTo>
                    <a:pt x="1888330" y="201798"/>
                  </a:lnTo>
                  <a:lnTo>
                    <a:pt x="1920997" y="180430"/>
                  </a:lnTo>
                  <a:lnTo>
                    <a:pt x="1956842" y="160593"/>
                  </a:lnTo>
                  <a:lnTo>
                    <a:pt x="1995619" y="142323"/>
                  </a:lnTo>
                  <a:lnTo>
                    <a:pt x="2037081" y="125653"/>
                  </a:lnTo>
                  <a:lnTo>
                    <a:pt x="2080984" y="110619"/>
                  </a:lnTo>
                  <a:lnTo>
                    <a:pt x="2127080" y="97253"/>
                  </a:lnTo>
                  <a:lnTo>
                    <a:pt x="2175124" y="85592"/>
                  </a:lnTo>
                  <a:lnTo>
                    <a:pt x="2224871" y="75668"/>
                  </a:lnTo>
                  <a:lnTo>
                    <a:pt x="2276074" y="67517"/>
                  </a:lnTo>
                  <a:lnTo>
                    <a:pt x="2328487" y="61173"/>
                  </a:lnTo>
                  <a:lnTo>
                    <a:pt x="2381866" y="56670"/>
                  </a:lnTo>
                  <a:lnTo>
                    <a:pt x="2435963" y="54043"/>
                  </a:lnTo>
                  <a:lnTo>
                    <a:pt x="2490534" y="53326"/>
                  </a:lnTo>
                  <a:lnTo>
                    <a:pt x="2545331" y="54553"/>
                  </a:lnTo>
                  <a:lnTo>
                    <a:pt x="2600111" y="57759"/>
                  </a:lnTo>
                  <a:lnTo>
                    <a:pt x="2654625" y="62979"/>
                  </a:lnTo>
                  <a:lnTo>
                    <a:pt x="2708630" y="70246"/>
                  </a:lnTo>
                  <a:lnTo>
                    <a:pt x="2761878" y="79595"/>
                  </a:lnTo>
                  <a:lnTo>
                    <a:pt x="2814125" y="91060"/>
                  </a:lnTo>
                  <a:lnTo>
                    <a:pt x="2858392" y="102742"/>
                  </a:lnTo>
                  <a:lnTo>
                    <a:pt x="2900612" y="115841"/>
                  </a:lnTo>
                  <a:lnTo>
                    <a:pt x="2940641" y="130297"/>
                  </a:lnTo>
                  <a:lnTo>
                    <a:pt x="2978336" y="146051"/>
                  </a:lnTo>
                  <a:lnTo>
                    <a:pt x="3007386" y="122512"/>
                  </a:lnTo>
                  <a:lnTo>
                    <a:pt x="3040842" y="100845"/>
                  </a:lnTo>
                  <a:lnTo>
                    <a:pt x="3078314" y="81111"/>
                  </a:lnTo>
                  <a:lnTo>
                    <a:pt x="3119411" y="63370"/>
                  </a:lnTo>
                  <a:lnTo>
                    <a:pt x="3163745" y="47681"/>
                  </a:lnTo>
                  <a:lnTo>
                    <a:pt x="3210925" y="34104"/>
                  </a:lnTo>
                  <a:lnTo>
                    <a:pt x="3260562" y="22699"/>
                  </a:lnTo>
                  <a:lnTo>
                    <a:pt x="3312267" y="13526"/>
                  </a:lnTo>
                  <a:lnTo>
                    <a:pt x="3365648" y="6646"/>
                  </a:lnTo>
                  <a:lnTo>
                    <a:pt x="3420317" y="2117"/>
                  </a:lnTo>
                  <a:lnTo>
                    <a:pt x="3475884" y="0"/>
                  </a:lnTo>
                  <a:lnTo>
                    <a:pt x="3531959" y="354"/>
                  </a:lnTo>
                  <a:lnTo>
                    <a:pt x="3588152" y="3240"/>
                  </a:lnTo>
                  <a:lnTo>
                    <a:pt x="3644074" y="8718"/>
                  </a:lnTo>
                  <a:lnTo>
                    <a:pt x="3699334" y="16847"/>
                  </a:lnTo>
                  <a:lnTo>
                    <a:pt x="3753544" y="27687"/>
                  </a:lnTo>
                  <a:lnTo>
                    <a:pt x="3810898" y="42683"/>
                  </a:lnTo>
                  <a:lnTo>
                    <a:pt x="3863955" y="60500"/>
                  </a:lnTo>
                  <a:lnTo>
                    <a:pt x="3912225" y="80961"/>
                  </a:lnTo>
                  <a:lnTo>
                    <a:pt x="3955220" y="103887"/>
                  </a:lnTo>
                  <a:lnTo>
                    <a:pt x="3992914" y="85297"/>
                  </a:lnTo>
                  <a:lnTo>
                    <a:pt x="4033263" y="68515"/>
                  </a:lnTo>
                  <a:lnTo>
                    <a:pt x="4075996" y="53552"/>
                  </a:lnTo>
                  <a:lnTo>
                    <a:pt x="4120840" y="40418"/>
                  </a:lnTo>
                  <a:lnTo>
                    <a:pt x="4167524" y="29124"/>
                  </a:lnTo>
                  <a:lnTo>
                    <a:pt x="4215775" y="19679"/>
                  </a:lnTo>
                  <a:lnTo>
                    <a:pt x="4265321" y="12094"/>
                  </a:lnTo>
                  <a:lnTo>
                    <a:pt x="4315891" y="6379"/>
                  </a:lnTo>
                  <a:lnTo>
                    <a:pt x="4367211" y="2544"/>
                  </a:lnTo>
                  <a:lnTo>
                    <a:pt x="4419011" y="599"/>
                  </a:lnTo>
                  <a:lnTo>
                    <a:pt x="4471018" y="555"/>
                  </a:lnTo>
                  <a:lnTo>
                    <a:pt x="4522959" y="2422"/>
                  </a:lnTo>
                  <a:lnTo>
                    <a:pt x="4574564" y="6209"/>
                  </a:lnTo>
                  <a:lnTo>
                    <a:pt x="4625559" y="11929"/>
                  </a:lnTo>
                  <a:lnTo>
                    <a:pt x="4675672" y="19589"/>
                  </a:lnTo>
                  <a:lnTo>
                    <a:pt x="4724633" y="29201"/>
                  </a:lnTo>
                  <a:lnTo>
                    <a:pt x="4772168" y="40776"/>
                  </a:lnTo>
                  <a:lnTo>
                    <a:pt x="4818005" y="54322"/>
                  </a:lnTo>
                  <a:lnTo>
                    <a:pt x="4861873" y="69851"/>
                  </a:lnTo>
                  <a:lnTo>
                    <a:pt x="4915627" y="93161"/>
                  </a:lnTo>
                  <a:lnTo>
                    <a:pt x="4962847" y="118957"/>
                  </a:lnTo>
                  <a:lnTo>
                    <a:pt x="5003160" y="146956"/>
                  </a:lnTo>
                  <a:lnTo>
                    <a:pt x="5036192" y="176869"/>
                  </a:lnTo>
                  <a:lnTo>
                    <a:pt x="5061569" y="208413"/>
                  </a:lnTo>
                  <a:lnTo>
                    <a:pt x="5078916" y="241301"/>
                  </a:lnTo>
                  <a:lnTo>
                    <a:pt x="5143707" y="250900"/>
                  </a:lnTo>
                  <a:lnTo>
                    <a:pt x="5205084" y="263045"/>
                  </a:lnTo>
                  <a:lnTo>
                    <a:pt x="5262839" y="277572"/>
                  </a:lnTo>
                  <a:lnTo>
                    <a:pt x="5316765" y="294312"/>
                  </a:lnTo>
                  <a:lnTo>
                    <a:pt x="5366654" y="313101"/>
                  </a:lnTo>
                  <a:lnTo>
                    <a:pt x="5412299" y="333771"/>
                  </a:lnTo>
                  <a:lnTo>
                    <a:pt x="5453491" y="356158"/>
                  </a:lnTo>
                  <a:lnTo>
                    <a:pt x="5490024" y="380093"/>
                  </a:lnTo>
                  <a:lnTo>
                    <a:pt x="5521688" y="405411"/>
                  </a:lnTo>
                  <a:lnTo>
                    <a:pt x="5569584" y="459532"/>
                  </a:lnTo>
                  <a:lnTo>
                    <a:pt x="5595518" y="517190"/>
                  </a:lnTo>
                  <a:lnTo>
                    <a:pt x="5599729" y="546929"/>
                  </a:lnTo>
                  <a:lnTo>
                    <a:pt x="5597827" y="577054"/>
                  </a:lnTo>
                  <a:lnTo>
                    <a:pt x="5574851" y="637795"/>
                  </a:lnTo>
                  <a:lnTo>
                    <a:pt x="5551777" y="669888"/>
                  </a:lnTo>
                  <a:lnTo>
                    <a:pt x="5542466" y="680340"/>
                  </a:lnTo>
                  <a:lnTo>
                    <a:pt x="5584936" y="707797"/>
                  </a:lnTo>
                  <a:lnTo>
                    <a:pt x="5621813" y="736272"/>
                  </a:lnTo>
                  <a:lnTo>
                    <a:pt x="5653137" y="765617"/>
                  </a:lnTo>
                  <a:lnTo>
                    <a:pt x="5678952" y="795685"/>
                  </a:lnTo>
                  <a:lnTo>
                    <a:pt x="5714226" y="857399"/>
                  </a:lnTo>
                  <a:lnTo>
                    <a:pt x="5727973" y="920230"/>
                  </a:lnTo>
                  <a:lnTo>
                    <a:pt x="5726881" y="951695"/>
                  </a:lnTo>
                  <a:lnTo>
                    <a:pt x="5708979" y="1013987"/>
                  </a:lnTo>
                  <a:lnTo>
                    <a:pt x="5670403" y="1074442"/>
                  </a:lnTo>
                  <a:lnTo>
                    <a:pt x="5643468" y="1103611"/>
                  </a:lnTo>
                  <a:lnTo>
                    <a:pt x="5611492" y="1131878"/>
                  </a:lnTo>
                  <a:lnTo>
                    <a:pt x="5574519" y="1159095"/>
                  </a:lnTo>
                  <a:lnTo>
                    <a:pt x="5532589" y="1185114"/>
                  </a:lnTo>
                  <a:lnTo>
                    <a:pt x="5485747" y="1209788"/>
                  </a:lnTo>
                  <a:lnTo>
                    <a:pt x="5434034" y="1232968"/>
                  </a:lnTo>
                  <a:lnTo>
                    <a:pt x="5377493" y="1254507"/>
                  </a:lnTo>
                  <a:lnTo>
                    <a:pt x="5330579" y="1269885"/>
                  </a:lnTo>
                  <a:lnTo>
                    <a:pt x="5281765" y="1283806"/>
                  </a:lnTo>
                  <a:lnTo>
                    <a:pt x="5231209" y="1296242"/>
                  </a:lnTo>
                  <a:lnTo>
                    <a:pt x="5179071" y="1307164"/>
                  </a:lnTo>
                  <a:lnTo>
                    <a:pt x="5125511" y="1316545"/>
                  </a:lnTo>
                  <a:lnTo>
                    <a:pt x="5070687" y="1324355"/>
                  </a:lnTo>
                  <a:lnTo>
                    <a:pt x="5014758" y="1330567"/>
                  </a:lnTo>
                  <a:lnTo>
                    <a:pt x="4957885" y="1335152"/>
                  </a:lnTo>
                  <a:lnTo>
                    <a:pt x="4954854" y="1363791"/>
                  </a:lnTo>
                  <a:lnTo>
                    <a:pt x="4934174" y="1419015"/>
                  </a:lnTo>
                  <a:lnTo>
                    <a:pt x="4895332" y="1470905"/>
                  </a:lnTo>
                  <a:lnTo>
                    <a:pt x="4839917" y="1518747"/>
                  </a:lnTo>
                  <a:lnTo>
                    <a:pt x="4806493" y="1540926"/>
                  </a:lnTo>
                  <a:lnTo>
                    <a:pt x="4769523" y="1561826"/>
                  </a:lnTo>
                  <a:lnTo>
                    <a:pt x="4729206" y="1581357"/>
                  </a:lnTo>
                  <a:lnTo>
                    <a:pt x="4685740" y="1599430"/>
                  </a:lnTo>
                  <a:lnTo>
                    <a:pt x="4639326" y="1615955"/>
                  </a:lnTo>
                  <a:lnTo>
                    <a:pt x="4590162" y="1630843"/>
                  </a:lnTo>
                  <a:lnTo>
                    <a:pt x="4538447" y="1644006"/>
                  </a:lnTo>
                  <a:lnTo>
                    <a:pt x="4484379" y="1655353"/>
                  </a:lnTo>
                  <a:lnTo>
                    <a:pt x="4428159" y="1664795"/>
                  </a:lnTo>
                  <a:lnTo>
                    <a:pt x="4369984" y="1672244"/>
                  </a:lnTo>
                  <a:lnTo>
                    <a:pt x="4310054" y="1677609"/>
                  </a:lnTo>
                  <a:lnTo>
                    <a:pt x="4248568" y="1680803"/>
                  </a:lnTo>
                  <a:lnTo>
                    <a:pt x="4185725" y="1681735"/>
                  </a:lnTo>
                  <a:lnTo>
                    <a:pt x="4132891" y="1680709"/>
                  </a:lnTo>
                  <a:lnTo>
                    <a:pt x="4080523" y="1678030"/>
                  </a:lnTo>
                  <a:lnTo>
                    <a:pt x="4028801" y="1673723"/>
                  </a:lnTo>
                  <a:lnTo>
                    <a:pt x="3977905" y="1667812"/>
                  </a:lnTo>
                  <a:lnTo>
                    <a:pt x="3928015" y="1660325"/>
                  </a:lnTo>
                  <a:lnTo>
                    <a:pt x="3879312" y="1651285"/>
                  </a:lnTo>
                  <a:lnTo>
                    <a:pt x="3831974" y="1640718"/>
                  </a:lnTo>
                  <a:lnTo>
                    <a:pt x="3786183" y="1628649"/>
                  </a:lnTo>
                  <a:lnTo>
                    <a:pt x="3767323" y="1654160"/>
                  </a:lnTo>
                  <a:lnTo>
                    <a:pt x="3719934" y="1702328"/>
                  </a:lnTo>
                  <a:lnTo>
                    <a:pt x="3660635" y="1746451"/>
                  </a:lnTo>
                  <a:lnTo>
                    <a:pt x="3626886" y="1766905"/>
                  </a:lnTo>
                  <a:lnTo>
                    <a:pt x="3590601" y="1786240"/>
                  </a:lnTo>
                  <a:lnTo>
                    <a:pt x="3551926" y="1804420"/>
                  </a:lnTo>
                  <a:lnTo>
                    <a:pt x="3511008" y="1821408"/>
                  </a:lnTo>
                  <a:lnTo>
                    <a:pt x="3467994" y="1837169"/>
                  </a:lnTo>
                  <a:lnTo>
                    <a:pt x="3423032" y="1851666"/>
                  </a:lnTo>
                  <a:lnTo>
                    <a:pt x="3376268" y="1864864"/>
                  </a:lnTo>
                  <a:lnTo>
                    <a:pt x="3327849" y="1876727"/>
                  </a:lnTo>
                  <a:lnTo>
                    <a:pt x="3277922" y="1887219"/>
                  </a:lnTo>
                  <a:lnTo>
                    <a:pt x="3226634" y="1896303"/>
                  </a:lnTo>
                  <a:lnTo>
                    <a:pt x="3174133" y="1903944"/>
                  </a:lnTo>
                  <a:lnTo>
                    <a:pt x="3120564" y="1910105"/>
                  </a:lnTo>
                  <a:lnTo>
                    <a:pt x="3066076" y="1914752"/>
                  </a:lnTo>
                  <a:lnTo>
                    <a:pt x="3010815" y="1917847"/>
                  </a:lnTo>
                  <a:lnTo>
                    <a:pt x="2954928" y="1919355"/>
                  </a:lnTo>
                  <a:lnTo>
                    <a:pt x="2898563" y="1919239"/>
                  </a:lnTo>
                  <a:lnTo>
                    <a:pt x="2841865" y="1917465"/>
                  </a:lnTo>
                  <a:lnTo>
                    <a:pt x="2784982" y="1913995"/>
                  </a:lnTo>
                  <a:lnTo>
                    <a:pt x="2728062" y="1908794"/>
                  </a:lnTo>
                  <a:lnTo>
                    <a:pt x="2671250" y="1901826"/>
                  </a:lnTo>
                  <a:lnTo>
                    <a:pt x="2612651" y="1892688"/>
                  </a:lnTo>
                  <a:lnTo>
                    <a:pt x="2555843" y="1881773"/>
                  </a:lnTo>
                  <a:lnTo>
                    <a:pt x="2501000" y="1869141"/>
                  </a:lnTo>
                  <a:lnTo>
                    <a:pt x="2448299" y="1854850"/>
                  </a:lnTo>
                  <a:lnTo>
                    <a:pt x="2397914" y="1838961"/>
                  </a:lnTo>
                  <a:lnTo>
                    <a:pt x="2350021" y="1821532"/>
                  </a:lnTo>
                  <a:lnTo>
                    <a:pt x="2304795" y="1802624"/>
                  </a:lnTo>
                  <a:lnTo>
                    <a:pt x="2262412" y="1782295"/>
                  </a:lnTo>
                  <a:lnTo>
                    <a:pt x="2223045" y="1760606"/>
                  </a:lnTo>
                  <a:lnTo>
                    <a:pt x="2186872" y="1737615"/>
                  </a:lnTo>
                  <a:lnTo>
                    <a:pt x="2138022" y="1750256"/>
                  </a:lnTo>
                  <a:lnTo>
                    <a:pt x="2088317" y="1761543"/>
                  </a:lnTo>
                  <a:lnTo>
                    <a:pt x="2037864" y="1771487"/>
                  </a:lnTo>
                  <a:lnTo>
                    <a:pt x="1986771" y="1780102"/>
                  </a:lnTo>
                  <a:lnTo>
                    <a:pt x="1935143" y="1787400"/>
                  </a:lnTo>
                  <a:lnTo>
                    <a:pt x="1883089" y="1793392"/>
                  </a:lnTo>
                  <a:lnTo>
                    <a:pt x="1830715" y="1798091"/>
                  </a:lnTo>
                  <a:lnTo>
                    <a:pt x="1778128" y="1801510"/>
                  </a:lnTo>
                  <a:lnTo>
                    <a:pt x="1725435" y="1803660"/>
                  </a:lnTo>
                  <a:lnTo>
                    <a:pt x="1672743" y="1804553"/>
                  </a:lnTo>
                  <a:lnTo>
                    <a:pt x="1620159" y="1804203"/>
                  </a:lnTo>
                  <a:lnTo>
                    <a:pt x="1567791" y="1802621"/>
                  </a:lnTo>
                  <a:lnTo>
                    <a:pt x="1515744" y="1799819"/>
                  </a:lnTo>
                  <a:lnTo>
                    <a:pt x="1464127" y="1795810"/>
                  </a:lnTo>
                  <a:lnTo>
                    <a:pt x="1413045" y="1790606"/>
                  </a:lnTo>
                  <a:lnTo>
                    <a:pt x="1362607" y="1784219"/>
                  </a:lnTo>
                  <a:lnTo>
                    <a:pt x="1312918" y="1776661"/>
                  </a:lnTo>
                  <a:lnTo>
                    <a:pt x="1264087" y="1767945"/>
                  </a:lnTo>
                  <a:lnTo>
                    <a:pt x="1216220" y="1758084"/>
                  </a:lnTo>
                  <a:lnTo>
                    <a:pt x="1169423" y="1747088"/>
                  </a:lnTo>
                  <a:lnTo>
                    <a:pt x="1123805" y="1734971"/>
                  </a:lnTo>
                  <a:lnTo>
                    <a:pt x="1079472" y="1721744"/>
                  </a:lnTo>
                  <a:lnTo>
                    <a:pt x="1036530" y="1707421"/>
                  </a:lnTo>
                  <a:lnTo>
                    <a:pt x="995088" y="1692013"/>
                  </a:lnTo>
                  <a:lnTo>
                    <a:pt x="955251" y="1675532"/>
                  </a:lnTo>
                  <a:lnTo>
                    <a:pt x="917128" y="1657991"/>
                  </a:lnTo>
                  <a:lnTo>
                    <a:pt x="880824" y="1639401"/>
                  </a:lnTo>
                  <a:lnTo>
                    <a:pt x="846448" y="1619776"/>
                  </a:lnTo>
                  <a:lnTo>
                    <a:pt x="814105" y="1599128"/>
                  </a:lnTo>
                  <a:lnTo>
                    <a:pt x="780220" y="1574674"/>
                  </a:lnTo>
                  <a:lnTo>
                    <a:pt x="776664" y="1571880"/>
                  </a:lnTo>
                  <a:lnTo>
                    <a:pt x="773108" y="1569086"/>
                  </a:lnTo>
                  <a:lnTo>
                    <a:pt x="710233" y="1570887"/>
                  </a:lnTo>
                  <a:lnTo>
                    <a:pt x="648544" y="1569628"/>
                  </a:lnTo>
                  <a:lnTo>
                    <a:pt x="588432" y="1565450"/>
                  </a:lnTo>
                  <a:lnTo>
                    <a:pt x="530287" y="1558491"/>
                  </a:lnTo>
                  <a:lnTo>
                    <a:pt x="474501" y="1548893"/>
                  </a:lnTo>
                  <a:lnTo>
                    <a:pt x="421464" y="1536795"/>
                  </a:lnTo>
                  <a:lnTo>
                    <a:pt x="371568" y="1522339"/>
                  </a:lnTo>
                  <a:lnTo>
                    <a:pt x="325203" y="1505663"/>
                  </a:lnTo>
                  <a:lnTo>
                    <a:pt x="282761" y="1486909"/>
                  </a:lnTo>
                  <a:lnTo>
                    <a:pt x="244632" y="1466216"/>
                  </a:lnTo>
                  <a:lnTo>
                    <a:pt x="211207" y="1443725"/>
                  </a:lnTo>
                  <a:lnTo>
                    <a:pt x="160033" y="1393908"/>
                  </a:lnTo>
                  <a:lnTo>
                    <a:pt x="132368" y="1338581"/>
                  </a:lnTo>
                  <a:lnTo>
                    <a:pt x="128671" y="1300257"/>
                  </a:lnTo>
                  <a:lnTo>
                    <a:pt x="137131" y="1262498"/>
                  </a:lnTo>
                  <a:lnTo>
                    <a:pt x="157334" y="1225868"/>
                  </a:lnTo>
                  <a:lnTo>
                    <a:pt x="188869" y="1190932"/>
                  </a:lnTo>
                  <a:lnTo>
                    <a:pt x="231324" y="1158253"/>
                  </a:lnTo>
                  <a:lnTo>
                    <a:pt x="284285" y="1128396"/>
                  </a:lnTo>
                  <a:lnTo>
                    <a:pt x="224263" y="1109889"/>
                  </a:lnTo>
                  <a:lnTo>
                    <a:pt x="170900" y="1088592"/>
                  </a:lnTo>
                  <a:lnTo>
                    <a:pt x="124389" y="1064844"/>
                  </a:lnTo>
                  <a:lnTo>
                    <a:pt x="84922" y="1038983"/>
                  </a:lnTo>
                  <a:lnTo>
                    <a:pt x="52692" y="1011349"/>
                  </a:lnTo>
                  <a:lnTo>
                    <a:pt x="27893" y="982279"/>
                  </a:lnTo>
                  <a:lnTo>
                    <a:pt x="1353" y="921191"/>
                  </a:lnTo>
                  <a:lnTo>
                    <a:pt x="0" y="889850"/>
                  </a:lnTo>
                  <a:lnTo>
                    <a:pt x="6846" y="858430"/>
                  </a:lnTo>
                  <a:lnTo>
                    <a:pt x="45914" y="796706"/>
                  </a:lnTo>
                  <a:lnTo>
                    <a:pt x="78520" y="767081"/>
                  </a:lnTo>
                  <a:lnTo>
                    <a:pt x="111924" y="743803"/>
                  </a:lnTo>
                  <a:lnTo>
                    <a:pt x="150090" y="722479"/>
                  </a:lnTo>
                  <a:lnTo>
                    <a:pt x="192607" y="703228"/>
                  </a:lnTo>
                  <a:lnTo>
                    <a:pt x="239064" y="686169"/>
                  </a:lnTo>
                  <a:lnTo>
                    <a:pt x="289049" y="671421"/>
                  </a:lnTo>
                  <a:lnTo>
                    <a:pt x="342151" y="659103"/>
                  </a:lnTo>
                  <a:lnTo>
                    <a:pt x="397959" y="649334"/>
                  </a:lnTo>
                  <a:lnTo>
                    <a:pt x="456061" y="642234"/>
                  </a:lnTo>
                  <a:lnTo>
                    <a:pt x="516047" y="637922"/>
                  </a:lnTo>
                  <a:lnTo>
                    <a:pt x="520861" y="63195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8808" y="1962023"/>
              <a:ext cx="350393" cy="2919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63927" y="1757680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319913" y="159892"/>
                  </a:moveTo>
                  <a:lnTo>
                    <a:pt x="311756" y="210415"/>
                  </a:lnTo>
                  <a:lnTo>
                    <a:pt x="289042" y="254305"/>
                  </a:lnTo>
                  <a:lnTo>
                    <a:pt x="254405" y="288923"/>
                  </a:lnTo>
                  <a:lnTo>
                    <a:pt x="210477" y="311630"/>
                  </a:lnTo>
                  <a:lnTo>
                    <a:pt x="159892" y="319785"/>
                  </a:lnTo>
                  <a:lnTo>
                    <a:pt x="109370" y="311630"/>
                  </a:lnTo>
                  <a:lnTo>
                    <a:pt x="65480" y="288923"/>
                  </a:lnTo>
                  <a:lnTo>
                    <a:pt x="30862" y="254305"/>
                  </a:lnTo>
                  <a:lnTo>
                    <a:pt x="8155" y="210415"/>
                  </a:lnTo>
                  <a:lnTo>
                    <a:pt x="0" y="159892"/>
                  </a:lnTo>
                  <a:lnTo>
                    <a:pt x="8155" y="109321"/>
                  </a:lnTo>
                  <a:lnTo>
                    <a:pt x="30862" y="65425"/>
                  </a:lnTo>
                  <a:lnTo>
                    <a:pt x="65480" y="30825"/>
                  </a:lnTo>
                  <a:lnTo>
                    <a:pt x="109370" y="8143"/>
                  </a:lnTo>
                  <a:lnTo>
                    <a:pt x="159892" y="0"/>
                  </a:lnTo>
                  <a:lnTo>
                    <a:pt x="210477" y="8143"/>
                  </a:lnTo>
                  <a:lnTo>
                    <a:pt x="254405" y="30825"/>
                  </a:lnTo>
                  <a:lnTo>
                    <a:pt x="289042" y="65425"/>
                  </a:lnTo>
                  <a:lnTo>
                    <a:pt x="311756" y="109321"/>
                  </a:lnTo>
                  <a:lnTo>
                    <a:pt x="319913" y="1598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3564" y="104774"/>
              <a:ext cx="5249545" cy="1632585"/>
            </a:xfrm>
            <a:custGeom>
              <a:avLst/>
              <a:gdLst/>
              <a:ahLst/>
              <a:cxnLst/>
              <a:rect l="l" t="t" r="r" b="b"/>
              <a:pathLst>
                <a:path w="5249545" h="1632585">
                  <a:moveTo>
                    <a:pt x="335495" y="1058672"/>
                  </a:moveTo>
                  <a:lnTo>
                    <a:pt x="285356" y="1059455"/>
                  </a:lnTo>
                  <a:lnTo>
                    <a:pt x="235496" y="1058234"/>
                  </a:lnTo>
                  <a:lnTo>
                    <a:pt x="186191" y="1055043"/>
                  </a:lnTo>
                  <a:lnTo>
                    <a:pt x="137715" y="1049914"/>
                  </a:lnTo>
                  <a:lnTo>
                    <a:pt x="90342" y="1042882"/>
                  </a:lnTo>
                  <a:lnTo>
                    <a:pt x="44345" y="1033979"/>
                  </a:lnTo>
                  <a:lnTo>
                    <a:pt x="0" y="1023239"/>
                  </a:lnTo>
                </a:path>
                <a:path w="5249545" h="1632585">
                  <a:moveTo>
                    <a:pt x="631405" y="1446022"/>
                  </a:moveTo>
                  <a:lnTo>
                    <a:pt x="595734" y="1451875"/>
                  </a:lnTo>
                  <a:lnTo>
                    <a:pt x="559301" y="1456658"/>
                  </a:lnTo>
                  <a:lnTo>
                    <a:pt x="522249" y="1460345"/>
                  </a:lnTo>
                  <a:lnTo>
                    <a:pt x="484720" y="1462913"/>
                  </a:lnTo>
                </a:path>
                <a:path w="5249545" h="1632585">
                  <a:moveTo>
                    <a:pt x="1896198" y="1632204"/>
                  </a:moveTo>
                  <a:lnTo>
                    <a:pt x="1870725" y="1613707"/>
                  </a:lnTo>
                  <a:lnTo>
                    <a:pt x="1847478" y="1594627"/>
                  </a:lnTo>
                  <a:lnTo>
                    <a:pt x="1826493" y="1575000"/>
                  </a:lnTo>
                  <a:lnTo>
                    <a:pt x="1807806" y="1554861"/>
                  </a:lnTo>
                </a:path>
                <a:path w="5249545" h="1632585">
                  <a:moveTo>
                    <a:pt x="3531577" y="1439418"/>
                  </a:moveTo>
                  <a:lnTo>
                    <a:pt x="3526436" y="1460942"/>
                  </a:lnTo>
                  <a:lnTo>
                    <a:pt x="3518830" y="1482264"/>
                  </a:lnTo>
                  <a:lnTo>
                    <a:pt x="3508771" y="1503372"/>
                  </a:lnTo>
                  <a:lnTo>
                    <a:pt x="3496271" y="1524254"/>
                  </a:lnTo>
                </a:path>
                <a:path w="5249545" h="1632585">
                  <a:moveTo>
                    <a:pt x="4233760" y="915543"/>
                  </a:moveTo>
                  <a:lnTo>
                    <a:pt x="4298036" y="931585"/>
                  </a:lnTo>
                  <a:lnTo>
                    <a:pt x="4357982" y="950126"/>
                  </a:lnTo>
                  <a:lnTo>
                    <a:pt x="4413348" y="970982"/>
                  </a:lnTo>
                  <a:lnTo>
                    <a:pt x="4463884" y="993967"/>
                  </a:lnTo>
                  <a:lnTo>
                    <a:pt x="4509340" y="1018898"/>
                  </a:lnTo>
                  <a:lnTo>
                    <a:pt x="4549467" y="1045591"/>
                  </a:lnTo>
                  <a:lnTo>
                    <a:pt x="4584013" y="1073860"/>
                  </a:lnTo>
                  <a:lnTo>
                    <a:pt x="4612728" y="1103521"/>
                  </a:lnTo>
                  <a:lnTo>
                    <a:pt x="4635364" y="1134391"/>
                  </a:lnTo>
                  <a:lnTo>
                    <a:pt x="4661395" y="1199019"/>
                  </a:lnTo>
                  <a:lnTo>
                    <a:pt x="4664290" y="1232408"/>
                  </a:lnTo>
                </a:path>
                <a:path w="5249545" h="1632585">
                  <a:moveTo>
                    <a:pt x="5249379" y="577977"/>
                  </a:moveTo>
                  <a:lnTo>
                    <a:pt x="5220937" y="604834"/>
                  </a:lnTo>
                  <a:lnTo>
                    <a:pt x="5187290" y="630290"/>
                  </a:lnTo>
                  <a:lnTo>
                    <a:pt x="5148686" y="654192"/>
                  </a:lnTo>
                  <a:lnTo>
                    <a:pt x="5105376" y="676386"/>
                  </a:lnTo>
                  <a:lnTo>
                    <a:pt x="5057609" y="696722"/>
                  </a:lnTo>
                </a:path>
                <a:path w="5249545" h="1632585">
                  <a:moveTo>
                    <a:pt x="4789258" y="137033"/>
                  </a:moveTo>
                  <a:lnTo>
                    <a:pt x="4794043" y="150911"/>
                  </a:lnTo>
                  <a:lnTo>
                    <a:pt x="4797339" y="164909"/>
                  </a:lnTo>
                  <a:lnTo>
                    <a:pt x="4799135" y="179002"/>
                  </a:lnTo>
                  <a:lnTo>
                    <a:pt x="4799418" y="193167"/>
                  </a:lnTo>
                </a:path>
                <a:path w="5249545" h="1632585">
                  <a:moveTo>
                    <a:pt x="3564851" y="71501"/>
                  </a:moveTo>
                  <a:lnTo>
                    <a:pt x="3585102" y="52417"/>
                  </a:lnTo>
                  <a:lnTo>
                    <a:pt x="3608270" y="34083"/>
                  </a:lnTo>
                  <a:lnTo>
                    <a:pt x="3634271" y="16583"/>
                  </a:lnTo>
                  <a:lnTo>
                    <a:pt x="3663022" y="0"/>
                  </a:lnTo>
                </a:path>
                <a:path w="5249545" h="1632585">
                  <a:moveTo>
                    <a:pt x="2646133" y="105664"/>
                  </a:moveTo>
                  <a:lnTo>
                    <a:pt x="2654843" y="89715"/>
                  </a:lnTo>
                  <a:lnTo>
                    <a:pt x="2665707" y="74088"/>
                  </a:lnTo>
                  <a:lnTo>
                    <a:pt x="2678691" y="58818"/>
                  </a:lnTo>
                  <a:lnTo>
                    <a:pt x="2693758" y="43942"/>
                  </a:lnTo>
                </a:path>
                <a:path w="5249545" h="1632585">
                  <a:moveTo>
                    <a:pt x="1568030" y="126619"/>
                  </a:moveTo>
                  <a:lnTo>
                    <a:pt x="1613992" y="139751"/>
                  </a:lnTo>
                  <a:lnTo>
                    <a:pt x="1658073" y="154146"/>
                  </a:lnTo>
                  <a:lnTo>
                    <a:pt x="1700154" y="169731"/>
                  </a:lnTo>
                  <a:lnTo>
                    <a:pt x="1740115" y="186436"/>
                  </a:lnTo>
                </a:path>
                <a:path w="5249545" h="1632585">
                  <a:moveTo>
                    <a:pt x="260565" y="597281"/>
                  </a:moveTo>
                  <a:lnTo>
                    <a:pt x="250969" y="581705"/>
                  </a:lnTo>
                  <a:lnTo>
                    <a:pt x="242754" y="566023"/>
                  </a:lnTo>
                  <a:lnTo>
                    <a:pt x="235919" y="550221"/>
                  </a:lnTo>
                  <a:lnTo>
                    <a:pt x="230466" y="53428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17294" y="150698"/>
            <a:ext cx="337375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latin typeface="Calibri"/>
                <a:cs typeface="Calibri"/>
              </a:rPr>
              <a:t>Što</a:t>
            </a:r>
            <a:r>
              <a:rPr sz="2400" i="0" spc="-60" dirty="0">
                <a:latin typeface="Calibri"/>
                <a:cs typeface="Calibri"/>
              </a:rPr>
              <a:t> </a:t>
            </a:r>
            <a:r>
              <a:rPr sz="2400" i="0" dirty="0">
                <a:latin typeface="Calibri"/>
                <a:cs typeface="Calibri"/>
              </a:rPr>
              <a:t>ako</a:t>
            </a:r>
            <a:r>
              <a:rPr sz="2400" i="0" spc="-50" dirty="0">
                <a:latin typeface="Calibri"/>
                <a:cs typeface="Calibri"/>
              </a:rPr>
              <a:t> </a:t>
            </a:r>
            <a:r>
              <a:rPr sz="2400" i="0" dirty="0">
                <a:latin typeface="Calibri"/>
                <a:cs typeface="Calibri"/>
              </a:rPr>
              <a:t>ne</a:t>
            </a:r>
            <a:r>
              <a:rPr sz="2400" i="0" spc="-40" dirty="0">
                <a:latin typeface="Calibri"/>
                <a:cs typeface="Calibri"/>
              </a:rPr>
              <a:t> </a:t>
            </a:r>
            <a:r>
              <a:rPr sz="2400" i="0" dirty="0">
                <a:latin typeface="Calibri"/>
                <a:cs typeface="Calibri"/>
              </a:rPr>
              <a:t>znam</a:t>
            </a:r>
            <a:r>
              <a:rPr sz="2400" i="0" spc="-45" dirty="0">
                <a:latin typeface="Calibri"/>
                <a:cs typeface="Calibri"/>
              </a:rPr>
              <a:t> </a:t>
            </a:r>
            <a:r>
              <a:rPr sz="2400" i="0" spc="-10" dirty="0">
                <a:latin typeface="Calibri"/>
                <a:cs typeface="Calibri"/>
              </a:rPr>
              <a:t>zavezati </a:t>
            </a:r>
            <a:r>
              <a:rPr sz="2400" i="0" dirty="0">
                <a:latin typeface="Calibri"/>
                <a:cs typeface="Calibri"/>
              </a:rPr>
              <a:t>vezice</a:t>
            </a:r>
            <a:r>
              <a:rPr sz="2400" i="0" spc="-40" dirty="0">
                <a:latin typeface="Calibri"/>
                <a:cs typeface="Calibri"/>
              </a:rPr>
              <a:t> </a:t>
            </a:r>
            <a:r>
              <a:rPr sz="2400" i="0" dirty="0">
                <a:latin typeface="Calibri"/>
                <a:cs typeface="Calibri"/>
              </a:rPr>
              <a:t>na</a:t>
            </a:r>
            <a:r>
              <a:rPr sz="2400" i="0" spc="-50" dirty="0">
                <a:latin typeface="Calibri"/>
                <a:cs typeface="Calibri"/>
              </a:rPr>
              <a:t> </a:t>
            </a:r>
            <a:r>
              <a:rPr sz="2400" i="0" spc="-10" dirty="0">
                <a:latin typeface="Calibri"/>
                <a:cs typeface="Calibri"/>
              </a:rPr>
              <a:t>tenisicama?</a:t>
            </a:r>
            <a:r>
              <a:rPr sz="2400" i="0" spc="-75" dirty="0">
                <a:latin typeface="Calibri"/>
                <a:cs typeface="Calibri"/>
              </a:rPr>
              <a:t> </a:t>
            </a:r>
            <a:r>
              <a:rPr sz="2400" i="0" spc="-25" dirty="0">
                <a:latin typeface="Calibri"/>
                <a:cs typeface="Calibri"/>
              </a:rPr>
              <a:t>Što </a:t>
            </a:r>
            <a:r>
              <a:rPr sz="2400" i="0" dirty="0">
                <a:latin typeface="Calibri"/>
                <a:cs typeface="Calibri"/>
              </a:rPr>
              <a:t>ako</a:t>
            </a:r>
            <a:r>
              <a:rPr sz="2400" i="0" spc="-65" dirty="0">
                <a:latin typeface="Calibri"/>
                <a:cs typeface="Calibri"/>
              </a:rPr>
              <a:t> </a:t>
            </a:r>
            <a:r>
              <a:rPr sz="2400" i="0" dirty="0">
                <a:latin typeface="Calibri"/>
                <a:cs typeface="Calibri"/>
              </a:rPr>
              <a:t>ne</a:t>
            </a:r>
            <a:r>
              <a:rPr sz="2400" i="0" spc="-55" dirty="0">
                <a:latin typeface="Calibri"/>
                <a:cs typeface="Calibri"/>
              </a:rPr>
              <a:t> </a:t>
            </a:r>
            <a:r>
              <a:rPr sz="2400" i="0" dirty="0">
                <a:latin typeface="Calibri"/>
                <a:cs typeface="Calibri"/>
              </a:rPr>
              <a:t>znam</a:t>
            </a:r>
            <a:r>
              <a:rPr sz="2400" i="0" spc="-65" dirty="0">
                <a:latin typeface="Calibri"/>
                <a:cs typeface="Calibri"/>
              </a:rPr>
              <a:t> </a:t>
            </a:r>
            <a:r>
              <a:rPr sz="2400" i="0" spc="-10" dirty="0">
                <a:latin typeface="Calibri"/>
                <a:cs typeface="Calibri"/>
              </a:rPr>
              <a:t>rezati</a:t>
            </a:r>
            <a:r>
              <a:rPr sz="2400" i="0" spc="-65" dirty="0">
                <a:latin typeface="Calibri"/>
                <a:cs typeface="Calibri"/>
              </a:rPr>
              <a:t> </a:t>
            </a:r>
            <a:r>
              <a:rPr sz="2400" i="0" dirty="0">
                <a:latin typeface="Calibri"/>
                <a:cs typeface="Calibri"/>
              </a:rPr>
              <a:t>papir</a:t>
            </a:r>
            <a:r>
              <a:rPr sz="2400" i="0" spc="-60" dirty="0">
                <a:latin typeface="Calibri"/>
                <a:cs typeface="Calibri"/>
              </a:rPr>
              <a:t> </a:t>
            </a:r>
            <a:r>
              <a:rPr sz="2400" i="0" spc="-35" dirty="0">
                <a:latin typeface="Calibri"/>
                <a:cs typeface="Calibri"/>
              </a:rPr>
              <a:t>sa </a:t>
            </a:r>
            <a:r>
              <a:rPr sz="2400" i="0" spc="-10" dirty="0">
                <a:latin typeface="Calibri"/>
                <a:cs typeface="Calibri"/>
              </a:rPr>
              <a:t>škarama?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18909" y="2581187"/>
            <a:ext cx="4693920" cy="2027555"/>
            <a:chOff x="2018909" y="2581187"/>
            <a:chExt cx="4693920" cy="2027555"/>
          </a:xfrm>
        </p:grpSpPr>
        <p:sp>
          <p:nvSpPr>
            <p:cNvPr id="13" name="object 13"/>
            <p:cNvSpPr/>
            <p:nvPr/>
          </p:nvSpPr>
          <p:spPr>
            <a:xfrm>
              <a:off x="2031863" y="2594141"/>
              <a:ext cx="4667885" cy="1739900"/>
            </a:xfrm>
            <a:custGeom>
              <a:avLst/>
              <a:gdLst/>
              <a:ahLst/>
              <a:cxnLst/>
              <a:rect l="l" t="t" r="r" b="b"/>
              <a:pathLst>
                <a:path w="4667884" h="1739900">
                  <a:moveTo>
                    <a:pt x="424316" y="572730"/>
                  </a:moveTo>
                  <a:lnTo>
                    <a:pt x="418493" y="540939"/>
                  </a:lnTo>
                  <a:lnTo>
                    <a:pt x="418027" y="509537"/>
                  </a:lnTo>
                  <a:lnTo>
                    <a:pt x="422729" y="478649"/>
                  </a:lnTo>
                  <a:lnTo>
                    <a:pt x="446890" y="418915"/>
                  </a:lnTo>
                  <a:lnTo>
                    <a:pt x="489480" y="362738"/>
                  </a:lnTo>
                  <a:lnTo>
                    <a:pt x="517217" y="336297"/>
                  </a:lnTo>
                  <a:lnTo>
                    <a:pt x="548999" y="311120"/>
                  </a:lnTo>
                  <a:lnTo>
                    <a:pt x="584640" y="287333"/>
                  </a:lnTo>
                  <a:lnTo>
                    <a:pt x="623952" y="265060"/>
                  </a:lnTo>
                  <a:lnTo>
                    <a:pt x="666748" y="244428"/>
                  </a:lnTo>
                  <a:lnTo>
                    <a:pt x="712840" y="225560"/>
                  </a:lnTo>
                  <a:lnTo>
                    <a:pt x="762041" y="208583"/>
                  </a:lnTo>
                  <a:lnTo>
                    <a:pt x="814165" y="193620"/>
                  </a:lnTo>
                  <a:lnTo>
                    <a:pt x="869024" y="180798"/>
                  </a:lnTo>
                  <a:lnTo>
                    <a:pt x="926431" y="170241"/>
                  </a:lnTo>
                  <a:lnTo>
                    <a:pt x="986199" y="162075"/>
                  </a:lnTo>
                  <a:lnTo>
                    <a:pt x="1048140" y="156424"/>
                  </a:lnTo>
                  <a:lnTo>
                    <a:pt x="1102088" y="153725"/>
                  </a:lnTo>
                  <a:lnTo>
                    <a:pt x="1156011" y="153066"/>
                  </a:lnTo>
                  <a:lnTo>
                    <a:pt x="1209693" y="154425"/>
                  </a:lnTo>
                  <a:lnTo>
                    <a:pt x="1262920" y="157781"/>
                  </a:lnTo>
                  <a:lnTo>
                    <a:pt x="1315479" y="163114"/>
                  </a:lnTo>
                  <a:lnTo>
                    <a:pt x="1367154" y="170403"/>
                  </a:lnTo>
                  <a:lnTo>
                    <a:pt x="1417732" y="179627"/>
                  </a:lnTo>
                  <a:lnTo>
                    <a:pt x="1466998" y="190764"/>
                  </a:lnTo>
                  <a:lnTo>
                    <a:pt x="1514738" y="203795"/>
                  </a:lnTo>
                  <a:lnTo>
                    <a:pt x="1543084" y="179531"/>
                  </a:lnTo>
                  <a:lnTo>
                    <a:pt x="1575239" y="157156"/>
                  </a:lnTo>
                  <a:lnTo>
                    <a:pt x="1610877" y="136721"/>
                  </a:lnTo>
                  <a:lnTo>
                    <a:pt x="1649671" y="118275"/>
                  </a:lnTo>
                  <a:lnTo>
                    <a:pt x="1691297" y="101869"/>
                  </a:lnTo>
                  <a:lnTo>
                    <a:pt x="1735427" y="87556"/>
                  </a:lnTo>
                  <a:lnTo>
                    <a:pt x="1781736" y="75384"/>
                  </a:lnTo>
                  <a:lnTo>
                    <a:pt x="1829899" y="65405"/>
                  </a:lnTo>
                  <a:lnTo>
                    <a:pt x="1879589" y="57669"/>
                  </a:lnTo>
                  <a:lnTo>
                    <a:pt x="1930481" y="52228"/>
                  </a:lnTo>
                  <a:lnTo>
                    <a:pt x="1982248" y="49131"/>
                  </a:lnTo>
                  <a:lnTo>
                    <a:pt x="2034565" y="48431"/>
                  </a:lnTo>
                  <a:lnTo>
                    <a:pt x="2087107" y="50176"/>
                  </a:lnTo>
                  <a:lnTo>
                    <a:pt x="2139546" y="54419"/>
                  </a:lnTo>
                  <a:lnTo>
                    <a:pt x="2191557" y="61210"/>
                  </a:lnTo>
                  <a:lnTo>
                    <a:pt x="2242815" y="70599"/>
                  </a:lnTo>
                  <a:lnTo>
                    <a:pt x="2292994" y="82637"/>
                  </a:lnTo>
                  <a:lnTo>
                    <a:pt x="2363431" y="105116"/>
                  </a:lnTo>
                  <a:lnTo>
                    <a:pt x="2426725" y="132548"/>
                  </a:lnTo>
                  <a:lnTo>
                    <a:pt x="2454097" y="108298"/>
                  </a:lnTo>
                  <a:lnTo>
                    <a:pt x="2486097" y="86275"/>
                  </a:lnTo>
                  <a:lnTo>
                    <a:pt x="2522249" y="66560"/>
                  </a:lnTo>
                  <a:lnTo>
                    <a:pt x="2562081" y="49235"/>
                  </a:lnTo>
                  <a:lnTo>
                    <a:pt x="2605119" y="34380"/>
                  </a:lnTo>
                  <a:lnTo>
                    <a:pt x="2650889" y="22077"/>
                  </a:lnTo>
                  <a:lnTo>
                    <a:pt x="2698917" y="12406"/>
                  </a:lnTo>
                  <a:lnTo>
                    <a:pt x="2748730" y="5449"/>
                  </a:lnTo>
                  <a:lnTo>
                    <a:pt x="2799853" y="1286"/>
                  </a:lnTo>
                  <a:lnTo>
                    <a:pt x="2851814" y="0"/>
                  </a:lnTo>
                  <a:lnTo>
                    <a:pt x="2904137" y="1670"/>
                  </a:lnTo>
                  <a:lnTo>
                    <a:pt x="2956350" y="6378"/>
                  </a:lnTo>
                  <a:lnTo>
                    <a:pt x="3007979" y="14205"/>
                  </a:lnTo>
                  <a:lnTo>
                    <a:pt x="3058550" y="25233"/>
                  </a:lnTo>
                  <a:lnTo>
                    <a:pt x="3105248" y="38776"/>
                  </a:lnTo>
                  <a:lnTo>
                    <a:pt x="3148481" y="54903"/>
                  </a:lnTo>
                  <a:lnTo>
                    <a:pt x="3187834" y="73435"/>
                  </a:lnTo>
                  <a:lnTo>
                    <a:pt x="3222888" y="94194"/>
                  </a:lnTo>
                  <a:lnTo>
                    <a:pt x="3259607" y="74389"/>
                  </a:lnTo>
                  <a:lnTo>
                    <a:pt x="3299319" y="56895"/>
                  </a:lnTo>
                  <a:lnTo>
                    <a:pt x="3341652" y="41726"/>
                  </a:lnTo>
                  <a:lnTo>
                    <a:pt x="3386235" y="28900"/>
                  </a:lnTo>
                  <a:lnTo>
                    <a:pt x="3432698" y="18431"/>
                  </a:lnTo>
                  <a:lnTo>
                    <a:pt x="3480668" y="10335"/>
                  </a:lnTo>
                  <a:lnTo>
                    <a:pt x="3529774" y="4628"/>
                  </a:lnTo>
                  <a:lnTo>
                    <a:pt x="3579646" y="1325"/>
                  </a:lnTo>
                  <a:lnTo>
                    <a:pt x="3629913" y="442"/>
                  </a:lnTo>
                  <a:lnTo>
                    <a:pt x="3680203" y="1995"/>
                  </a:lnTo>
                  <a:lnTo>
                    <a:pt x="3730145" y="5999"/>
                  </a:lnTo>
                  <a:lnTo>
                    <a:pt x="3779368" y="12469"/>
                  </a:lnTo>
                  <a:lnTo>
                    <a:pt x="3827501" y="21423"/>
                  </a:lnTo>
                  <a:lnTo>
                    <a:pt x="3874172" y="32874"/>
                  </a:lnTo>
                  <a:lnTo>
                    <a:pt x="3919011" y="46839"/>
                  </a:lnTo>
                  <a:lnTo>
                    <a:pt x="3961647" y="63333"/>
                  </a:lnTo>
                  <a:lnTo>
                    <a:pt x="4013573" y="88997"/>
                  </a:lnTo>
                  <a:lnTo>
                    <a:pt x="4057752" y="117831"/>
                  </a:lnTo>
                  <a:lnTo>
                    <a:pt x="4093658" y="149378"/>
                  </a:lnTo>
                  <a:lnTo>
                    <a:pt x="4120768" y="183180"/>
                  </a:lnTo>
                  <a:lnTo>
                    <a:pt x="4138558" y="218781"/>
                  </a:lnTo>
                  <a:lnTo>
                    <a:pt x="4202303" y="229664"/>
                  </a:lnTo>
                  <a:lnTo>
                    <a:pt x="4261893" y="243902"/>
                  </a:lnTo>
                  <a:lnTo>
                    <a:pt x="4317026" y="261223"/>
                  </a:lnTo>
                  <a:lnTo>
                    <a:pt x="4367397" y="281359"/>
                  </a:lnTo>
                  <a:lnTo>
                    <a:pt x="4412704" y="304040"/>
                  </a:lnTo>
                  <a:lnTo>
                    <a:pt x="4452646" y="328995"/>
                  </a:lnTo>
                  <a:lnTo>
                    <a:pt x="4486919" y="355957"/>
                  </a:lnTo>
                  <a:lnTo>
                    <a:pt x="4515220" y="384654"/>
                  </a:lnTo>
                  <a:lnTo>
                    <a:pt x="4552696" y="446178"/>
                  </a:lnTo>
                  <a:lnTo>
                    <a:pt x="4562654" y="511409"/>
                  </a:lnTo>
                  <a:lnTo>
                    <a:pt x="4556557" y="544741"/>
                  </a:lnTo>
                  <a:lnTo>
                    <a:pt x="4537026" y="587972"/>
                  </a:lnTo>
                  <a:lnTo>
                    <a:pt x="4516256" y="616672"/>
                  </a:lnTo>
                  <a:lnTo>
                    <a:pt x="4556498" y="646053"/>
                  </a:lnTo>
                  <a:lnTo>
                    <a:pt x="4590440" y="676677"/>
                  </a:lnTo>
                  <a:lnTo>
                    <a:pt x="4618137" y="708326"/>
                  </a:lnTo>
                  <a:lnTo>
                    <a:pt x="4639646" y="740781"/>
                  </a:lnTo>
                  <a:lnTo>
                    <a:pt x="4664325" y="807242"/>
                  </a:lnTo>
                  <a:lnTo>
                    <a:pt x="4667608" y="840812"/>
                  </a:lnTo>
                  <a:lnTo>
                    <a:pt x="4664928" y="874316"/>
                  </a:lnTo>
                  <a:lnTo>
                    <a:pt x="4641903" y="940260"/>
                  </a:lnTo>
                  <a:lnTo>
                    <a:pt x="4595703" y="1003329"/>
                  </a:lnTo>
                  <a:lnTo>
                    <a:pt x="4564053" y="1033242"/>
                  </a:lnTo>
                  <a:lnTo>
                    <a:pt x="4526777" y="1061782"/>
                  </a:lnTo>
                  <a:lnTo>
                    <a:pt x="4483933" y="1088732"/>
                  </a:lnTo>
                  <a:lnTo>
                    <a:pt x="4435576" y="1113875"/>
                  </a:lnTo>
                  <a:lnTo>
                    <a:pt x="4381763" y="1136991"/>
                  </a:lnTo>
                  <a:lnTo>
                    <a:pt x="4337965" y="1152806"/>
                  </a:lnTo>
                  <a:lnTo>
                    <a:pt x="4292157" y="1166911"/>
                  </a:lnTo>
                  <a:lnTo>
                    <a:pt x="4244536" y="1179259"/>
                  </a:lnTo>
                  <a:lnTo>
                    <a:pt x="4195300" y="1189802"/>
                  </a:lnTo>
                  <a:lnTo>
                    <a:pt x="4144647" y="1198495"/>
                  </a:lnTo>
                  <a:lnTo>
                    <a:pt x="4092774" y="1205291"/>
                  </a:lnTo>
                  <a:lnTo>
                    <a:pt x="4039879" y="1210143"/>
                  </a:lnTo>
                  <a:lnTo>
                    <a:pt x="4036160" y="1242505"/>
                  </a:lnTo>
                  <a:lnTo>
                    <a:pt x="4010362" y="1304186"/>
                  </a:lnTo>
                  <a:lnTo>
                    <a:pt x="3962194" y="1360759"/>
                  </a:lnTo>
                  <a:lnTo>
                    <a:pt x="3930512" y="1386736"/>
                  </a:lnTo>
                  <a:lnTo>
                    <a:pt x="3894188" y="1410963"/>
                  </a:lnTo>
                  <a:lnTo>
                    <a:pt x="3853538" y="1433282"/>
                  </a:lnTo>
                  <a:lnTo>
                    <a:pt x="3808878" y="1453535"/>
                  </a:lnTo>
                  <a:lnTo>
                    <a:pt x="3760526" y="1471564"/>
                  </a:lnTo>
                  <a:lnTo>
                    <a:pt x="3708797" y="1487213"/>
                  </a:lnTo>
                  <a:lnTo>
                    <a:pt x="3654009" y="1500322"/>
                  </a:lnTo>
                  <a:lnTo>
                    <a:pt x="3596478" y="1510735"/>
                  </a:lnTo>
                  <a:lnTo>
                    <a:pt x="3536521" y="1518293"/>
                  </a:lnTo>
                  <a:lnTo>
                    <a:pt x="3474454" y="1522838"/>
                  </a:lnTo>
                  <a:lnTo>
                    <a:pt x="3410594" y="1524214"/>
                  </a:lnTo>
                  <a:lnTo>
                    <a:pt x="3361419" y="1523014"/>
                  </a:lnTo>
                  <a:lnTo>
                    <a:pt x="3312772" y="1519873"/>
                  </a:lnTo>
                  <a:lnTo>
                    <a:pt x="3264873" y="1514823"/>
                  </a:lnTo>
                  <a:lnTo>
                    <a:pt x="3217937" y="1507899"/>
                  </a:lnTo>
                  <a:lnTo>
                    <a:pt x="3172183" y="1499132"/>
                  </a:lnTo>
                  <a:lnTo>
                    <a:pt x="3127829" y="1488558"/>
                  </a:lnTo>
                  <a:lnTo>
                    <a:pt x="3085093" y="1476208"/>
                  </a:lnTo>
                  <a:lnTo>
                    <a:pt x="3065450" y="1504970"/>
                  </a:lnTo>
                  <a:lnTo>
                    <a:pt x="3014052" y="1558401"/>
                  </a:lnTo>
                  <a:lnTo>
                    <a:pt x="2982763" y="1582942"/>
                  </a:lnTo>
                  <a:lnTo>
                    <a:pt x="2948060" y="1605948"/>
                  </a:lnTo>
                  <a:lnTo>
                    <a:pt x="2910175" y="1627357"/>
                  </a:lnTo>
                  <a:lnTo>
                    <a:pt x="2869342" y="1647104"/>
                  </a:lnTo>
                  <a:lnTo>
                    <a:pt x="2825795" y="1665127"/>
                  </a:lnTo>
                  <a:lnTo>
                    <a:pt x="2779768" y="1681361"/>
                  </a:lnTo>
                  <a:lnTo>
                    <a:pt x="2731493" y="1695743"/>
                  </a:lnTo>
                  <a:lnTo>
                    <a:pt x="2681204" y="1708210"/>
                  </a:lnTo>
                  <a:lnTo>
                    <a:pt x="2629136" y="1718698"/>
                  </a:lnTo>
                  <a:lnTo>
                    <a:pt x="2575521" y="1727143"/>
                  </a:lnTo>
                  <a:lnTo>
                    <a:pt x="2520594" y="1733482"/>
                  </a:lnTo>
                  <a:lnTo>
                    <a:pt x="2464586" y="1737651"/>
                  </a:lnTo>
                  <a:lnTo>
                    <a:pt x="2407733" y="1739588"/>
                  </a:lnTo>
                  <a:lnTo>
                    <a:pt x="2350268" y="1739227"/>
                  </a:lnTo>
                  <a:lnTo>
                    <a:pt x="2292424" y="1736507"/>
                  </a:lnTo>
                  <a:lnTo>
                    <a:pt x="2234435" y="1731362"/>
                  </a:lnTo>
                  <a:lnTo>
                    <a:pt x="2176535" y="1723731"/>
                  </a:lnTo>
                  <a:lnTo>
                    <a:pt x="2117079" y="1713116"/>
                  </a:lnTo>
                  <a:lnTo>
                    <a:pt x="2059962" y="1700010"/>
                  </a:lnTo>
                  <a:lnTo>
                    <a:pt x="2005462" y="1684516"/>
                  </a:lnTo>
                  <a:lnTo>
                    <a:pt x="1953856" y="1666740"/>
                  </a:lnTo>
                  <a:lnTo>
                    <a:pt x="1905423" y="1646784"/>
                  </a:lnTo>
                  <a:lnTo>
                    <a:pt x="1860441" y="1624754"/>
                  </a:lnTo>
                  <a:lnTo>
                    <a:pt x="1819190" y="1600754"/>
                  </a:lnTo>
                  <a:lnTo>
                    <a:pt x="1781946" y="1574887"/>
                  </a:lnTo>
                  <a:lnTo>
                    <a:pt x="1732070" y="1589005"/>
                  </a:lnTo>
                  <a:lnTo>
                    <a:pt x="1681139" y="1601212"/>
                  </a:lnTo>
                  <a:lnTo>
                    <a:pt x="1629324" y="1611530"/>
                  </a:lnTo>
                  <a:lnTo>
                    <a:pt x="1576795" y="1619979"/>
                  </a:lnTo>
                  <a:lnTo>
                    <a:pt x="1523723" y="1626581"/>
                  </a:lnTo>
                  <a:lnTo>
                    <a:pt x="1470278" y="1631358"/>
                  </a:lnTo>
                  <a:lnTo>
                    <a:pt x="1416630" y="1634331"/>
                  </a:lnTo>
                  <a:lnTo>
                    <a:pt x="1362949" y="1635522"/>
                  </a:lnTo>
                  <a:lnTo>
                    <a:pt x="1309407" y="1634952"/>
                  </a:lnTo>
                  <a:lnTo>
                    <a:pt x="1256173" y="1632643"/>
                  </a:lnTo>
                  <a:lnTo>
                    <a:pt x="1203417" y="1628616"/>
                  </a:lnTo>
                  <a:lnTo>
                    <a:pt x="1151311" y="1622893"/>
                  </a:lnTo>
                  <a:lnTo>
                    <a:pt x="1100025" y="1615495"/>
                  </a:lnTo>
                  <a:lnTo>
                    <a:pt x="1049728" y="1606443"/>
                  </a:lnTo>
                  <a:lnTo>
                    <a:pt x="1000592" y="1595760"/>
                  </a:lnTo>
                  <a:lnTo>
                    <a:pt x="952786" y="1583466"/>
                  </a:lnTo>
                  <a:lnTo>
                    <a:pt x="906482" y="1569584"/>
                  </a:lnTo>
                  <a:lnTo>
                    <a:pt x="861848" y="1554134"/>
                  </a:lnTo>
                  <a:lnTo>
                    <a:pt x="819057" y="1537139"/>
                  </a:lnTo>
                  <a:lnTo>
                    <a:pt x="778278" y="1518619"/>
                  </a:lnTo>
                  <a:lnTo>
                    <a:pt x="739682" y="1498596"/>
                  </a:lnTo>
                  <a:lnTo>
                    <a:pt x="703438" y="1477092"/>
                  </a:lnTo>
                  <a:lnTo>
                    <a:pt x="669718" y="1454128"/>
                  </a:lnTo>
                  <a:lnTo>
                    <a:pt x="638692" y="1429726"/>
                  </a:lnTo>
                  <a:lnTo>
                    <a:pt x="629929" y="1422106"/>
                  </a:lnTo>
                  <a:lnTo>
                    <a:pt x="570863" y="1423753"/>
                  </a:lnTo>
                  <a:lnTo>
                    <a:pt x="513155" y="1421731"/>
                  </a:lnTo>
                  <a:lnTo>
                    <a:pt x="457294" y="1416236"/>
                  </a:lnTo>
                  <a:lnTo>
                    <a:pt x="403769" y="1407465"/>
                  </a:lnTo>
                  <a:lnTo>
                    <a:pt x="353067" y="1395611"/>
                  </a:lnTo>
                  <a:lnTo>
                    <a:pt x="305678" y="1380872"/>
                  </a:lnTo>
                  <a:lnTo>
                    <a:pt x="262088" y="1363442"/>
                  </a:lnTo>
                  <a:lnTo>
                    <a:pt x="222787" y="1343517"/>
                  </a:lnTo>
                  <a:lnTo>
                    <a:pt x="188263" y="1321293"/>
                  </a:lnTo>
                  <a:lnTo>
                    <a:pt x="135500" y="1270730"/>
                  </a:lnTo>
                  <a:lnTo>
                    <a:pt x="107705" y="1213318"/>
                  </a:lnTo>
                  <a:lnTo>
                    <a:pt x="105306" y="1171632"/>
                  </a:lnTo>
                  <a:lnTo>
                    <a:pt x="117074" y="1130837"/>
                  </a:lnTo>
                  <a:lnTo>
                    <a:pt x="142424" y="1091822"/>
                  </a:lnTo>
                  <a:lnTo>
                    <a:pt x="180771" y="1055476"/>
                  </a:lnTo>
                  <a:lnTo>
                    <a:pt x="231530" y="1022691"/>
                  </a:lnTo>
                  <a:lnTo>
                    <a:pt x="174294" y="1002579"/>
                  </a:lnTo>
                  <a:lnTo>
                    <a:pt x="124679" y="979019"/>
                  </a:lnTo>
                  <a:lnTo>
                    <a:pt x="82945" y="952515"/>
                  </a:lnTo>
                  <a:lnTo>
                    <a:pt x="49350" y="923576"/>
                  </a:lnTo>
                  <a:lnTo>
                    <a:pt x="24155" y="892705"/>
                  </a:lnTo>
                  <a:lnTo>
                    <a:pt x="0" y="827198"/>
                  </a:lnTo>
                  <a:lnTo>
                    <a:pt x="1558" y="793573"/>
                  </a:lnTo>
                  <a:lnTo>
                    <a:pt x="33244" y="727110"/>
                  </a:lnTo>
                  <a:lnTo>
                    <a:pt x="63890" y="695285"/>
                  </a:lnTo>
                  <a:lnTo>
                    <a:pt x="94772" y="671689"/>
                  </a:lnTo>
                  <a:lnTo>
                    <a:pt x="130521" y="650343"/>
                  </a:lnTo>
                  <a:lnTo>
                    <a:pt x="170657" y="631402"/>
                  </a:lnTo>
                  <a:lnTo>
                    <a:pt x="214702" y="615021"/>
                  </a:lnTo>
                  <a:lnTo>
                    <a:pt x="262176" y="601354"/>
                  </a:lnTo>
                  <a:lnTo>
                    <a:pt x="312599" y="590558"/>
                  </a:lnTo>
                  <a:lnTo>
                    <a:pt x="365493" y="582785"/>
                  </a:lnTo>
                  <a:lnTo>
                    <a:pt x="420379" y="578191"/>
                  </a:lnTo>
                  <a:lnTo>
                    <a:pt x="424316" y="57273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6928" y="4342383"/>
              <a:ext cx="319151" cy="26593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01187" y="4159758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289813" y="144907"/>
                  </a:moveTo>
                  <a:lnTo>
                    <a:pt x="282424" y="190701"/>
                  </a:lnTo>
                  <a:lnTo>
                    <a:pt x="261849" y="230478"/>
                  </a:lnTo>
                  <a:lnTo>
                    <a:pt x="230478" y="261849"/>
                  </a:lnTo>
                  <a:lnTo>
                    <a:pt x="190701" y="282424"/>
                  </a:lnTo>
                  <a:lnTo>
                    <a:pt x="144906" y="289814"/>
                  </a:lnTo>
                  <a:lnTo>
                    <a:pt x="99112" y="282424"/>
                  </a:lnTo>
                  <a:lnTo>
                    <a:pt x="59335" y="261849"/>
                  </a:lnTo>
                  <a:lnTo>
                    <a:pt x="27964" y="230478"/>
                  </a:lnTo>
                  <a:lnTo>
                    <a:pt x="7389" y="190701"/>
                  </a:lnTo>
                  <a:lnTo>
                    <a:pt x="0" y="144907"/>
                  </a:lnTo>
                  <a:lnTo>
                    <a:pt x="7389" y="99112"/>
                  </a:lnTo>
                  <a:lnTo>
                    <a:pt x="27964" y="59335"/>
                  </a:lnTo>
                  <a:lnTo>
                    <a:pt x="59335" y="27964"/>
                  </a:lnTo>
                  <a:lnTo>
                    <a:pt x="99112" y="7389"/>
                  </a:lnTo>
                  <a:lnTo>
                    <a:pt x="144906" y="0"/>
                  </a:lnTo>
                  <a:lnTo>
                    <a:pt x="190701" y="7389"/>
                  </a:lnTo>
                  <a:lnTo>
                    <a:pt x="230478" y="27964"/>
                  </a:lnTo>
                  <a:lnTo>
                    <a:pt x="261849" y="59335"/>
                  </a:lnTo>
                  <a:lnTo>
                    <a:pt x="282424" y="99112"/>
                  </a:lnTo>
                  <a:lnTo>
                    <a:pt x="289813" y="14490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68346" y="2682747"/>
              <a:ext cx="4277995" cy="1479550"/>
            </a:xfrm>
            <a:custGeom>
              <a:avLst/>
              <a:gdLst/>
              <a:ahLst/>
              <a:cxnLst/>
              <a:rect l="l" t="t" r="r" b="b"/>
              <a:pathLst>
                <a:path w="4277995" h="1479550">
                  <a:moveTo>
                    <a:pt x="273431" y="959484"/>
                  </a:moveTo>
                  <a:lnTo>
                    <a:pt x="216294" y="959971"/>
                  </a:lnTo>
                  <a:lnTo>
                    <a:pt x="159754" y="956916"/>
                  </a:lnTo>
                  <a:lnTo>
                    <a:pt x="104440" y="950405"/>
                  </a:lnTo>
                  <a:lnTo>
                    <a:pt x="50979" y="940522"/>
                  </a:lnTo>
                  <a:lnTo>
                    <a:pt x="0" y="927353"/>
                  </a:lnTo>
                </a:path>
                <a:path w="4277995" h="1479550">
                  <a:moveTo>
                    <a:pt x="514603" y="1310512"/>
                  </a:moveTo>
                  <a:lnTo>
                    <a:pt x="485499" y="1315843"/>
                  </a:lnTo>
                  <a:lnTo>
                    <a:pt x="455787" y="1320196"/>
                  </a:lnTo>
                  <a:lnTo>
                    <a:pt x="425575" y="1323550"/>
                  </a:lnTo>
                  <a:lnTo>
                    <a:pt x="394970" y="1325879"/>
                  </a:lnTo>
                </a:path>
                <a:path w="4277995" h="1479550">
                  <a:moveTo>
                    <a:pt x="1545209" y="1479168"/>
                  </a:moveTo>
                  <a:lnTo>
                    <a:pt x="1524454" y="1462412"/>
                  </a:lnTo>
                  <a:lnTo>
                    <a:pt x="1505473" y="1445133"/>
                  </a:lnTo>
                  <a:lnTo>
                    <a:pt x="1488326" y="1427376"/>
                  </a:lnTo>
                  <a:lnTo>
                    <a:pt x="1473073" y="1409191"/>
                  </a:lnTo>
                </a:path>
                <a:path w="4277995" h="1479550">
                  <a:moveTo>
                    <a:pt x="2877820" y="1304543"/>
                  </a:moveTo>
                  <a:lnTo>
                    <a:pt x="2873654" y="1324014"/>
                  </a:lnTo>
                  <a:lnTo>
                    <a:pt x="2867453" y="1343342"/>
                  </a:lnTo>
                  <a:lnTo>
                    <a:pt x="2859228" y="1362479"/>
                  </a:lnTo>
                  <a:lnTo>
                    <a:pt x="2848991" y="1381378"/>
                  </a:lnTo>
                </a:path>
                <a:path w="4277995" h="1479550">
                  <a:moveTo>
                    <a:pt x="3449954" y="829690"/>
                  </a:moveTo>
                  <a:lnTo>
                    <a:pt x="3512387" y="847431"/>
                  </a:lnTo>
                  <a:lnTo>
                    <a:pt x="3569683" y="868382"/>
                  </a:lnTo>
                  <a:lnTo>
                    <a:pt x="3621489" y="892254"/>
                  </a:lnTo>
                  <a:lnTo>
                    <a:pt x="3667454" y="918759"/>
                  </a:lnTo>
                  <a:lnTo>
                    <a:pt x="3707225" y="947610"/>
                  </a:lnTo>
                  <a:lnTo>
                    <a:pt x="3740450" y="978518"/>
                  </a:lnTo>
                  <a:lnTo>
                    <a:pt x="3766778" y="1011196"/>
                  </a:lnTo>
                  <a:lnTo>
                    <a:pt x="3785856" y="1045355"/>
                  </a:lnTo>
                  <a:lnTo>
                    <a:pt x="3797333" y="1080707"/>
                  </a:lnTo>
                  <a:lnTo>
                    <a:pt x="3800855" y="1116964"/>
                  </a:lnTo>
                </a:path>
                <a:path w="4277995" h="1479550">
                  <a:moveTo>
                    <a:pt x="4277614" y="523747"/>
                  </a:moveTo>
                  <a:lnTo>
                    <a:pt x="4247935" y="554041"/>
                  </a:lnTo>
                  <a:lnTo>
                    <a:pt x="4211732" y="582263"/>
                  </a:lnTo>
                  <a:lnTo>
                    <a:pt x="4169386" y="608151"/>
                  </a:lnTo>
                  <a:lnTo>
                    <a:pt x="4121277" y="631443"/>
                  </a:lnTo>
                </a:path>
                <a:path w="4277995" h="1479550">
                  <a:moveTo>
                    <a:pt x="3902709" y="124205"/>
                  </a:moveTo>
                  <a:lnTo>
                    <a:pt x="3906589" y="136822"/>
                  </a:lnTo>
                  <a:lnTo>
                    <a:pt x="3909266" y="149510"/>
                  </a:lnTo>
                  <a:lnTo>
                    <a:pt x="3910728" y="162246"/>
                  </a:lnTo>
                  <a:lnTo>
                    <a:pt x="3910965" y="175005"/>
                  </a:lnTo>
                </a:path>
                <a:path w="4277995" h="1479550">
                  <a:moveTo>
                    <a:pt x="2904871" y="64896"/>
                  </a:moveTo>
                  <a:lnTo>
                    <a:pt x="2921408" y="47595"/>
                  </a:lnTo>
                  <a:lnTo>
                    <a:pt x="2940304" y="30972"/>
                  </a:lnTo>
                  <a:lnTo>
                    <a:pt x="2961485" y="15087"/>
                  </a:lnTo>
                  <a:lnTo>
                    <a:pt x="2984881" y="0"/>
                  </a:lnTo>
                </a:path>
                <a:path w="4277995" h="1479550">
                  <a:moveTo>
                    <a:pt x="2156333" y="95757"/>
                  </a:moveTo>
                  <a:lnTo>
                    <a:pt x="2163421" y="81309"/>
                  </a:lnTo>
                  <a:lnTo>
                    <a:pt x="2172271" y="67135"/>
                  </a:lnTo>
                  <a:lnTo>
                    <a:pt x="2182836" y="53270"/>
                  </a:lnTo>
                  <a:lnTo>
                    <a:pt x="2195068" y="39750"/>
                  </a:lnTo>
                </a:path>
                <a:path w="4277995" h="1479550">
                  <a:moveTo>
                    <a:pt x="1277747" y="114807"/>
                  </a:moveTo>
                  <a:lnTo>
                    <a:pt x="1315212" y="126710"/>
                  </a:lnTo>
                  <a:lnTo>
                    <a:pt x="1351153" y="139731"/>
                  </a:lnTo>
                  <a:lnTo>
                    <a:pt x="1385474" y="153848"/>
                  </a:lnTo>
                  <a:lnTo>
                    <a:pt x="1418082" y="169036"/>
                  </a:lnTo>
                </a:path>
                <a:path w="4277995" h="1479550">
                  <a:moveTo>
                    <a:pt x="212344" y="541273"/>
                  </a:moveTo>
                  <a:lnTo>
                    <a:pt x="204531" y="527202"/>
                  </a:lnTo>
                  <a:lnTo>
                    <a:pt x="197850" y="513000"/>
                  </a:lnTo>
                  <a:lnTo>
                    <a:pt x="192287" y="498679"/>
                  </a:lnTo>
                  <a:lnTo>
                    <a:pt x="187833" y="48425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90189" y="2836545"/>
            <a:ext cx="2819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Moram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polaska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u </a:t>
            </a:r>
            <a:r>
              <a:rPr sz="2400" dirty="0">
                <a:latin typeface="Calibri"/>
                <a:cs typeface="Calibri"/>
              </a:rPr>
              <a:t>školu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naučiti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izgovarati </a:t>
            </a:r>
            <a:r>
              <a:rPr sz="2400" dirty="0">
                <a:latin typeface="Calibri"/>
                <a:cs typeface="Calibri"/>
              </a:rPr>
              <a:t>sve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glasove</a:t>
            </a:r>
            <a:r>
              <a:rPr sz="1800" spc="-1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51910" y="3595"/>
            <a:ext cx="4953635" cy="2701925"/>
            <a:chOff x="7251910" y="3595"/>
            <a:chExt cx="4953635" cy="2701925"/>
          </a:xfrm>
        </p:grpSpPr>
        <p:sp>
          <p:nvSpPr>
            <p:cNvPr id="19" name="object 19"/>
            <p:cNvSpPr/>
            <p:nvPr/>
          </p:nvSpPr>
          <p:spPr>
            <a:xfrm>
              <a:off x="7264864" y="16549"/>
              <a:ext cx="4927600" cy="2456180"/>
            </a:xfrm>
            <a:custGeom>
              <a:avLst/>
              <a:gdLst/>
              <a:ahLst/>
              <a:cxnLst/>
              <a:rect l="l" t="t" r="r" b="b"/>
              <a:pathLst>
                <a:path w="4927600" h="2456180">
                  <a:moveTo>
                    <a:pt x="448353" y="808569"/>
                  </a:moveTo>
                  <a:lnTo>
                    <a:pt x="442705" y="769745"/>
                  </a:lnTo>
                  <a:lnTo>
                    <a:pt x="441297" y="731315"/>
                  </a:lnTo>
                  <a:lnTo>
                    <a:pt x="444001" y="693392"/>
                  </a:lnTo>
                  <a:lnTo>
                    <a:pt x="461238" y="619525"/>
                  </a:lnTo>
                  <a:lnTo>
                    <a:pt x="475516" y="583808"/>
                  </a:lnTo>
                  <a:lnTo>
                    <a:pt x="493397" y="549053"/>
                  </a:lnTo>
                  <a:lnTo>
                    <a:pt x="514754" y="515374"/>
                  </a:lnTo>
                  <a:lnTo>
                    <a:pt x="539458" y="482886"/>
                  </a:lnTo>
                  <a:lnTo>
                    <a:pt x="567384" y="451701"/>
                  </a:lnTo>
                  <a:lnTo>
                    <a:pt x="598403" y="421933"/>
                  </a:lnTo>
                  <a:lnTo>
                    <a:pt x="632389" y="393697"/>
                  </a:lnTo>
                  <a:lnTo>
                    <a:pt x="669213" y="367105"/>
                  </a:lnTo>
                  <a:lnTo>
                    <a:pt x="708748" y="342272"/>
                  </a:lnTo>
                  <a:lnTo>
                    <a:pt x="750868" y="319311"/>
                  </a:lnTo>
                  <a:lnTo>
                    <a:pt x="795444" y="298336"/>
                  </a:lnTo>
                  <a:lnTo>
                    <a:pt x="842349" y="279461"/>
                  </a:lnTo>
                  <a:lnTo>
                    <a:pt x="891456" y="262799"/>
                  </a:lnTo>
                  <a:lnTo>
                    <a:pt x="942638" y="248464"/>
                  </a:lnTo>
                  <a:lnTo>
                    <a:pt x="995767" y="236570"/>
                  </a:lnTo>
                  <a:lnTo>
                    <a:pt x="1050715" y="227230"/>
                  </a:lnTo>
                  <a:lnTo>
                    <a:pt x="1107356" y="220559"/>
                  </a:lnTo>
                  <a:lnTo>
                    <a:pt x="1158619" y="217012"/>
                  </a:lnTo>
                  <a:lnTo>
                    <a:pt x="1209883" y="215803"/>
                  </a:lnTo>
                  <a:lnTo>
                    <a:pt x="1260985" y="216909"/>
                  </a:lnTo>
                  <a:lnTo>
                    <a:pt x="1311759" y="220307"/>
                  </a:lnTo>
                  <a:lnTo>
                    <a:pt x="1362038" y="225972"/>
                  </a:lnTo>
                  <a:lnTo>
                    <a:pt x="1411659" y="233882"/>
                  </a:lnTo>
                  <a:lnTo>
                    <a:pt x="1460455" y="244012"/>
                  </a:lnTo>
                  <a:lnTo>
                    <a:pt x="1508261" y="256338"/>
                  </a:lnTo>
                  <a:lnTo>
                    <a:pt x="1554912" y="270838"/>
                  </a:lnTo>
                  <a:lnTo>
                    <a:pt x="1600243" y="287488"/>
                  </a:lnTo>
                  <a:lnTo>
                    <a:pt x="1626816" y="256731"/>
                  </a:lnTo>
                  <a:lnTo>
                    <a:pt x="1656640" y="228099"/>
                  </a:lnTo>
                  <a:lnTo>
                    <a:pt x="1689469" y="201646"/>
                  </a:lnTo>
                  <a:lnTo>
                    <a:pt x="1725055" y="177421"/>
                  </a:lnTo>
                  <a:lnTo>
                    <a:pt x="1763153" y="155476"/>
                  </a:lnTo>
                  <a:lnTo>
                    <a:pt x="1803517" y="135863"/>
                  </a:lnTo>
                  <a:lnTo>
                    <a:pt x="1845898" y="118633"/>
                  </a:lnTo>
                  <a:lnTo>
                    <a:pt x="1890052" y="103837"/>
                  </a:lnTo>
                  <a:lnTo>
                    <a:pt x="1935731" y="91527"/>
                  </a:lnTo>
                  <a:lnTo>
                    <a:pt x="1982689" y="81754"/>
                  </a:lnTo>
                  <a:lnTo>
                    <a:pt x="2030679" y="74568"/>
                  </a:lnTo>
                  <a:lnTo>
                    <a:pt x="2079456" y="70022"/>
                  </a:lnTo>
                  <a:lnTo>
                    <a:pt x="2128771" y="68167"/>
                  </a:lnTo>
                  <a:lnTo>
                    <a:pt x="2178380" y="69055"/>
                  </a:lnTo>
                  <a:lnTo>
                    <a:pt x="2228035" y="72735"/>
                  </a:lnTo>
                  <a:lnTo>
                    <a:pt x="2277489" y="79261"/>
                  </a:lnTo>
                  <a:lnTo>
                    <a:pt x="2326497" y="88682"/>
                  </a:lnTo>
                  <a:lnTo>
                    <a:pt x="2374812" y="101051"/>
                  </a:lnTo>
                  <a:lnTo>
                    <a:pt x="2422187" y="116419"/>
                  </a:lnTo>
                  <a:lnTo>
                    <a:pt x="2460237" y="131433"/>
                  </a:lnTo>
                  <a:lnTo>
                    <a:pt x="2496561" y="148233"/>
                  </a:lnTo>
                  <a:lnTo>
                    <a:pt x="2531004" y="166747"/>
                  </a:lnTo>
                  <a:lnTo>
                    <a:pt x="2563411" y="186904"/>
                  </a:lnTo>
                  <a:lnTo>
                    <a:pt x="2590228" y="154841"/>
                  </a:lnTo>
                  <a:lnTo>
                    <a:pt x="2621335" y="125515"/>
                  </a:lnTo>
                  <a:lnTo>
                    <a:pt x="2656325" y="99019"/>
                  </a:lnTo>
                  <a:lnTo>
                    <a:pt x="2694790" y="75445"/>
                  </a:lnTo>
                  <a:lnTo>
                    <a:pt x="2736324" y="54885"/>
                  </a:lnTo>
                  <a:lnTo>
                    <a:pt x="2780518" y="37432"/>
                  </a:lnTo>
                  <a:lnTo>
                    <a:pt x="2826966" y="23178"/>
                  </a:lnTo>
                  <a:lnTo>
                    <a:pt x="2875259" y="12216"/>
                  </a:lnTo>
                  <a:lnTo>
                    <a:pt x="2924992" y="4637"/>
                  </a:lnTo>
                  <a:lnTo>
                    <a:pt x="2975756" y="534"/>
                  </a:lnTo>
                  <a:lnTo>
                    <a:pt x="3027145" y="0"/>
                  </a:lnTo>
                  <a:lnTo>
                    <a:pt x="3078750" y="3126"/>
                  </a:lnTo>
                  <a:lnTo>
                    <a:pt x="3130166" y="10005"/>
                  </a:lnTo>
                  <a:lnTo>
                    <a:pt x="3180983" y="20730"/>
                  </a:lnTo>
                  <a:lnTo>
                    <a:pt x="3230796" y="35393"/>
                  </a:lnTo>
                  <a:lnTo>
                    <a:pt x="3280084" y="54542"/>
                  </a:lnTo>
                  <a:lnTo>
                    <a:pt x="3325728" y="77335"/>
                  </a:lnTo>
                  <a:lnTo>
                    <a:pt x="3367277" y="103509"/>
                  </a:lnTo>
                  <a:lnTo>
                    <a:pt x="3404278" y="132802"/>
                  </a:lnTo>
                  <a:lnTo>
                    <a:pt x="3440691" y="106383"/>
                  </a:lnTo>
                  <a:lnTo>
                    <a:pt x="3479924" y="82854"/>
                  </a:lnTo>
                  <a:lnTo>
                    <a:pt x="3521648" y="62233"/>
                  </a:lnTo>
                  <a:lnTo>
                    <a:pt x="3565539" y="44538"/>
                  </a:lnTo>
                  <a:lnTo>
                    <a:pt x="3611268" y="29789"/>
                  </a:lnTo>
                  <a:lnTo>
                    <a:pt x="3658510" y="18004"/>
                  </a:lnTo>
                  <a:lnTo>
                    <a:pt x="3706937" y="9200"/>
                  </a:lnTo>
                  <a:lnTo>
                    <a:pt x="3756224" y="3397"/>
                  </a:lnTo>
                  <a:lnTo>
                    <a:pt x="3806042" y="613"/>
                  </a:lnTo>
                  <a:lnTo>
                    <a:pt x="3856067" y="867"/>
                  </a:lnTo>
                  <a:lnTo>
                    <a:pt x="3905971" y="4177"/>
                  </a:lnTo>
                  <a:lnTo>
                    <a:pt x="3955428" y="10560"/>
                  </a:lnTo>
                  <a:lnTo>
                    <a:pt x="4004110" y="20037"/>
                  </a:lnTo>
                  <a:lnTo>
                    <a:pt x="4051692" y="32625"/>
                  </a:lnTo>
                  <a:lnTo>
                    <a:pt x="4097846" y="48343"/>
                  </a:lnTo>
                  <a:lnTo>
                    <a:pt x="4142246" y="67209"/>
                  </a:lnTo>
                  <a:lnTo>
                    <a:pt x="4184566" y="89241"/>
                  </a:lnTo>
                  <a:lnTo>
                    <a:pt x="4230869" y="119088"/>
                  </a:lnTo>
                  <a:lnTo>
                    <a:pt x="4271523" y="152120"/>
                  </a:lnTo>
                  <a:lnTo>
                    <a:pt x="4306216" y="187968"/>
                  </a:lnTo>
                  <a:lnTo>
                    <a:pt x="4334633" y="226260"/>
                  </a:lnTo>
                  <a:lnTo>
                    <a:pt x="4356460" y="266627"/>
                  </a:lnTo>
                  <a:lnTo>
                    <a:pt x="4371383" y="308697"/>
                  </a:lnTo>
                  <a:lnTo>
                    <a:pt x="4427146" y="320996"/>
                  </a:lnTo>
                  <a:lnTo>
                    <a:pt x="4479973" y="336550"/>
                  </a:lnTo>
                  <a:lnTo>
                    <a:pt x="4529684" y="355147"/>
                  </a:lnTo>
                  <a:lnTo>
                    <a:pt x="4576100" y="376575"/>
                  </a:lnTo>
                  <a:lnTo>
                    <a:pt x="4619042" y="400621"/>
                  </a:lnTo>
                  <a:lnTo>
                    <a:pt x="4658331" y="427073"/>
                  </a:lnTo>
                  <a:lnTo>
                    <a:pt x="4693788" y="455720"/>
                  </a:lnTo>
                  <a:lnTo>
                    <a:pt x="4725234" y="486349"/>
                  </a:lnTo>
                  <a:lnTo>
                    <a:pt x="4752490" y="518748"/>
                  </a:lnTo>
                  <a:lnTo>
                    <a:pt x="4775378" y="552704"/>
                  </a:lnTo>
                  <a:lnTo>
                    <a:pt x="4793718" y="588005"/>
                  </a:lnTo>
                  <a:lnTo>
                    <a:pt x="4807331" y="624440"/>
                  </a:lnTo>
                  <a:lnTo>
                    <a:pt x="4816038" y="661797"/>
                  </a:lnTo>
                  <a:lnTo>
                    <a:pt x="4819661" y="699862"/>
                  </a:lnTo>
                  <a:lnTo>
                    <a:pt x="4818019" y="738424"/>
                  </a:lnTo>
                  <a:lnTo>
                    <a:pt x="4810936" y="777270"/>
                  </a:lnTo>
                  <a:lnTo>
                    <a:pt x="4798230" y="816189"/>
                  </a:lnTo>
                  <a:lnTo>
                    <a:pt x="4778442" y="857087"/>
                  </a:lnTo>
                  <a:lnTo>
                    <a:pt x="4770417" y="870418"/>
                  </a:lnTo>
                  <a:lnTo>
                    <a:pt x="4805342" y="903852"/>
                  </a:lnTo>
                  <a:lnTo>
                    <a:pt x="4835898" y="938478"/>
                  </a:lnTo>
                  <a:lnTo>
                    <a:pt x="4862116" y="974131"/>
                  </a:lnTo>
                  <a:lnTo>
                    <a:pt x="4884028" y="1010648"/>
                  </a:lnTo>
                  <a:lnTo>
                    <a:pt x="4901667" y="1047866"/>
                  </a:lnTo>
                  <a:lnTo>
                    <a:pt x="4915062" y="1085621"/>
                  </a:lnTo>
                  <a:lnTo>
                    <a:pt x="4924247" y="1123750"/>
                  </a:lnTo>
                  <a:lnTo>
                    <a:pt x="4927135" y="1145871"/>
                  </a:lnTo>
                </a:path>
                <a:path w="4927600" h="2456180">
                  <a:moveTo>
                    <a:pt x="4927135" y="1235427"/>
                  </a:moveTo>
                  <a:lnTo>
                    <a:pt x="4919510" y="1276733"/>
                  </a:lnTo>
                  <a:lnTo>
                    <a:pt x="4908116" y="1314278"/>
                  </a:lnTo>
                  <a:lnTo>
                    <a:pt x="4892701" y="1351216"/>
                  </a:lnTo>
                  <a:lnTo>
                    <a:pt x="4873296" y="1387383"/>
                  </a:lnTo>
                  <a:lnTo>
                    <a:pt x="4849934" y="1422616"/>
                  </a:lnTo>
                  <a:lnTo>
                    <a:pt x="4822647" y="1456752"/>
                  </a:lnTo>
                  <a:lnTo>
                    <a:pt x="4791465" y="1489626"/>
                  </a:lnTo>
                  <a:lnTo>
                    <a:pt x="4756421" y="1521075"/>
                  </a:lnTo>
                  <a:lnTo>
                    <a:pt x="4717546" y="1550936"/>
                  </a:lnTo>
                  <a:lnTo>
                    <a:pt x="4674872" y="1579046"/>
                  </a:lnTo>
                  <a:lnTo>
                    <a:pt x="4628431" y="1605240"/>
                  </a:lnTo>
                  <a:lnTo>
                    <a:pt x="4582131" y="1627554"/>
                  </a:lnTo>
                  <a:lnTo>
                    <a:pt x="4533721" y="1647434"/>
                  </a:lnTo>
                  <a:lnTo>
                    <a:pt x="4483406" y="1664823"/>
                  </a:lnTo>
                  <a:lnTo>
                    <a:pt x="4431395" y="1679666"/>
                  </a:lnTo>
                  <a:lnTo>
                    <a:pt x="4377893" y="1691907"/>
                  </a:lnTo>
                  <a:lnTo>
                    <a:pt x="4323107" y="1701492"/>
                  </a:lnTo>
                  <a:lnTo>
                    <a:pt x="4267243" y="1708364"/>
                  </a:lnTo>
                  <a:lnTo>
                    <a:pt x="4264366" y="1746923"/>
                  </a:lnTo>
                  <a:lnTo>
                    <a:pt x="4256792" y="1784547"/>
                  </a:lnTo>
                  <a:lnTo>
                    <a:pt x="4244720" y="1821102"/>
                  </a:lnTo>
                  <a:lnTo>
                    <a:pt x="4228350" y="1856454"/>
                  </a:lnTo>
                  <a:lnTo>
                    <a:pt x="4207880" y="1890472"/>
                  </a:lnTo>
                  <a:lnTo>
                    <a:pt x="4183511" y="1923021"/>
                  </a:lnTo>
                  <a:lnTo>
                    <a:pt x="4155443" y="1953968"/>
                  </a:lnTo>
                  <a:lnTo>
                    <a:pt x="4123873" y="1983179"/>
                  </a:lnTo>
                  <a:lnTo>
                    <a:pt x="4089003" y="2010522"/>
                  </a:lnTo>
                  <a:lnTo>
                    <a:pt x="4051032" y="2035863"/>
                  </a:lnTo>
                  <a:lnTo>
                    <a:pt x="4010159" y="2059069"/>
                  </a:lnTo>
                  <a:lnTo>
                    <a:pt x="3966583" y="2080006"/>
                  </a:lnTo>
                  <a:lnTo>
                    <a:pt x="3920505" y="2098541"/>
                  </a:lnTo>
                  <a:lnTo>
                    <a:pt x="3872124" y="2114541"/>
                  </a:lnTo>
                  <a:lnTo>
                    <a:pt x="3821639" y="2127873"/>
                  </a:lnTo>
                  <a:lnTo>
                    <a:pt x="3769249" y="2138403"/>
                  </a:lnTo>
                  <a:lnTo>
                    <a:pt x="3715155" y="2145997"/>
                  </a:lnTo>
                  <a:lnTo>
                    <a:pt x="3659556" y="2150524"/>
                  </a:lnTo>
                  <a:lnTo>
                    <a:pt x="3602652" y="2151848"/>
                  </a:lnTo>
                  <a:lnTo>
                    <a:pt x="3550711" y="2150184"/>
                  </a:lnTo>
                  <a:lnTo>
                    <a:pt x="3499325" y="2145768"/>
                  </a:lnTo>
                  <a:lnTo>
                    <a:pt x="3448723" y="2138645"/>
                  </a:lnTo>
                  <a:lnTo>
                    <a:pt x="3399135" y="2128864"/>
                  </a:lnTo>
                  <a:lnTo>
                    <a:pt x="3350788" y="2116469"/>
                  </a:lnTo>
                  <a:lnTo>
                    <a:pt x="3303912" y="2101509"/>
                  </a:lnTo>
                  <a:lnTo>
                    <a:pt x="3258736" y="2084030"/>
                  </a:lnTo>
                  <a:lnTo>
                    <a:pt x="3240957" y="2119450"/>
                  </a:lnTo>
                  <a:lnTo>
                    <a:pt x="3219864" y="2153444"/>
                  </a:lnTo>
                  <a:lnTo>
                    <a:pt x="3195621" y="2185956"/>
                  </a:lnTo>
                  <a:lnTo>
                    <a:pt x="3168389" y="2216924"/>
                  </a:lnTo>
                  <a:lnTo>
                    <a:pt x="3138330" y="2246290"/>
                  </a:lnTo>
                  <a:lnTo>
                    <a:pt x="3105608" y="2273995"/>
                  </a:lnTo>
                  <a:lnTo>
                    <a:pt x="3070384" y="2299980"/>
                  </a:lnTo>
                  <a:lnTo>
                    <a:pt x="3032821" y="2324185"/>
                  </a:lnTo>
                  <a:lnTo>
                    <a:pt x="2993082" y="2346552"/>
                  </a:lnTo>
                  <a:lnTo>
                    <a:pt x="2951328" y="2367021"/>
                  </a:lnTo>
                  <a:lnTo>
                    <a:pt x="2907723" y="2385533"/>
                  </a:lnTo>
                  <a:lnTo>
                    <a:pt x="2862428" y="2402030"/>
                  </a:lnTo>
                  <a:lnTo>
                    <a:pt x="2815606" y="2416451"/>
                  </a:lnTo>
                  <a:lnTo>
                    <a:pt x="2767419" y="2428738"/>
                  </a:lnTo>
                  <a:lnTo>
                    <a:pt x="2718030" y="2438833"/>
                  </a:lnTo>
                  <a:lnTo>
                    <a:pt x="2667601" y="2446674"/>
                  </a:lnTo>
                  <a:lnTo>
                    <a:pt x="2616295" y="2452205"/>
                  </a:lnTo>
                  <a:lnTo>
                    <a:pt x="2564274" y="2455364"/>
                  </a:lnTo>
                  <a:lnTo>
                    <a:pt x="2511699" y="2456094"/>
                  </a:lnTo>
                  <a:lnTo>
                    <a:pt x="2458735" y="2454335"/>
                  </a:lnTo>
                  <a:lnTo>
                    <a:pt x="2405543" y="2450028"/>
                  </a:lnTo>
                  <a:lnTo>
                    <a:pt x="2352285" y="2443114"/>
                  </a:lnTo>
                  <a:lnTo>
                    <a:pt x="2299124" y="2433534"/>
                  </a:lnTo>
                  <a:lnTo>
                    <a:pt x="2243203" y="2420376"/>
                  </a:lnTo>
                  <a:lnTo>
                    <a:pt x="2189201" y="2404426"/>
                  </a:lnTo>
                  <a:lnTo>
                    <a:pt x="2137326" y="2385787"/>
                  </a:lnTo>
                  <a:lnTo>
                    <a:pt x="2087783" y="2364564"/>
                  </a:lnTo>
                  <a:lnTo>
                    <a:pt x="2040781" y="2340861"/>
                  </a:lnTo>
                  <a:lnTo>
                    <a:pt x="1996525" y="2314784"/>
                  </a:lnTo>
                  <a:lnTo>
                    <a:pt x="1955224" y="2286437"/>
                  </a:lnTo>
                  <a:lnTo>
                    <a:pt x="1917083" y="2255924"/>
                  </a:lnTo>
                  <a:lnTo>
                    <a:pt x="1882310" y="2223349"/>
                  </a:lnTo>
                  <a:lnTo>
                    <a:pt x="1835549" y="2241211"/>
                  </a:lnTo>
                  <a:lnTo>
                    <a:pt x="1787893" y="2256937"/>
                  </a:lnTo>
                  <a:lnTo>
                    <a:pt x="1739467" y="2270548"/>
                  </a:lnTo>
                  <a:lnTo>
                    <a:pt x="1690398" y="2282066"/>
                  </a:lnTo>
                  <a:lnTo>
                    <a:pt x="1640812" y="2291513"/>
                  </a:lnTo>
                  <a:lnTo>
                    <a:pt x="1590835" y="2298909"/>
                  </a:lnTo>
                  <a:lnTo>
                    <a:pt x="1540593" y="2304276"/>
                  </a:lnTo>
                  <a:lnTo>
                    <a:pt x="1490214" y="2307635"/>
                  </a:lnTo>
                  <a:lnTo>
                    <a:pt x="1439823" y="2309008"/>
                  </a:lnTo>
                  <a:lnTo>
                    <a:pt x="1389547" y="2308417"/>
                  </a:lnTo>
                  <a:lnTo>
                    <a:pt x="1339511" y="2305882"/>
                  </a:lnTo>
                  <a:lnTo>
                    <a:pt x="1289843" y="2301425"/>
                  </a:lnTo>
                  <a:lnTo>
                    <a:pt x="1240669" y="2295068"/>
                  </a:lnTo>
                  <a:lnTo>
                    <a:pt x="1192114" y="2286831"/>
                  </a:lnTo>
                  <a:lnTo>
                    <a:pt x="1144306" y="2276737"/>
                  </a:lnTo>
                  <a:lnTo>
                    <a:pt x="1097370" y="2264806"/>
                  </a:lnTo>
                  <a:lnTo>
                    <a:pt x="1051433" y="2251061"/>
                  </a:lnTo>
                  <a:lnTo>
                    <a:pt x="1006621" y="2235522"/>
                  </a:lnTo>
                  <a:lnTo>
                    <a:pt x="963061" y="2218211"/>
                  </a:lnTo>
                  <a:lnTo>
                    <a:pt x="920879" y="2199150"/>
                  </a:lnTo>
                  <a:lnTo>
                    <a:pt x="880201" y="2178359"/>
                  </a:lnTo>
                  <a:lnTo>
                    <a:pt x="841153" y="2155860"/>
                  </a:lnTo>
                  <a:lnTo>
                    <a:pt x="803862" y="2131675"/>
                  </a:lnTo>
                  <a:lnTo>
                    <a:pt x="768455" y="2105825"/>
                  </a:lnTo>
                  <a:lnTo>
                    <a:pt x="735057" y="2078331"/>
                  </a:lnTo>
                  <a:lnTo>
                    <a:pt x="703794" y="2049215"/>
                  </a:lnTo>
                  <a:lnTo>
                    <a:pt x="674794" y="2018498"/>
                  </a:lnTo>
                  <a:lnTo>
                    <a:pt x="668571" y="2011259"/>
                  </a:lnTo>
                  <a:lnTo>
                    <a:pt x="665523" y="2007703"/>
                  </a:lnTo>
                  <a:lnTo>
                    <a:pt x="611411" y="2010004"/>
                  </a:lnTo>
                  <a:lnTo>
                    <a:pt x="558317" y="2008389"/>
                  </a:lnTo>
                  <a:lnTo>
                    <a:pt x="506577" y="2003040"/>
                  </a:lnTo>
                  <a:lnTo>
                    <a:pt x="456528" y="1994134"/>
                  </a:lnTo>
                  <a:lnTo>
                    <a:pt x="408508" y="1981851"/>
                  </a:lnTo>
                  <a:lnTo>
                    <a:pt x="362852" y="1966372"/>
                  </a:lnTo>
                  <a:lnTo>
                    <a:pt x="319899" y="1947875"/>
                  </a:lnTo>
                  <a:lnTo>
                    <a:pt x="279984" y="1926540"/>
                  </a:lnTo>
                  <a:lnTo>
                    <a:pt x="243445" y="1902547"/>
                  </a:lnTo>
                  <a:lnTo>
                    <a:pt x="210618" y="1876075"/>
                  </a:lnTo>
                  <a:lnTo>
                    <a:pt x="181841" y="1847303"/>
                  </a:lnTo>
                  <a:lnTo>
                    <a:pt x="157450" y="1816411"/>
                  </a:lnTo>
                  <a:lnTo>
                    <a:pt x="137782" y="1783578"/>
                  </a:lnTo>
                  <a:lnTo>
                    <a:pt x="113962" y="1712809"/>
                  </a:lnTo>
                  <a:lnTo>
                    <a:pt x="110604" y="1670750"/>
                  </a:lnTo>
                  <a:lnTo>
                    <a:pt x="114969" y="1629136"/>
                  </a:lnTo>
                  <a:lnTo>
                    <a:pt x="126831" y="1588425"/>
                  </a:lnTo>
                  <a:lnTo>
                    <a:pt x="145967" y="1549079"/>
                  </a:lnTo>
                  <a:lnTo>
                    <a:pt x="172152" y="1511557"/>
                  </a:lnTo>
                  <a:lnTo>
                    <a:pt x="205162" y="1476318"/>
                  </a:lnTo>
                  <a:lnTo>
                    <a:pt x="244772" y="1443823"/>
                  </a:lnTo>
                  <a:lnTo>
                    <a:pt x="196603" y="1421938"/>
                  </a:lnTo>
                  <a:lnTo>
                    <a:pt x="153369" y="1396955"/>
                  </a:lnTo>
                  <a:lnTo>
                    <a:pt x="115200" y="1369220"/>
                  </a:lnTo>
                  <a:lnTo>
                    <a:pt x="82230" y="1339079"/>
                  </a:lnTo>
                  <a:lnTo>
                    <a:pt x="54592" y="1306879"/>
                  </a:lnTo>
                  <a:lnTo>
                    <a:pt x="32417" y="1272966"/>
                  </a:lnTo>
                  <a:lnTo>
                    <a:pt x="15838" y="1237686"/>
                  </a:lnTo>
                  <a:lnTo>
                    <a:pt x="0" y="1164411"/>
                  </a:lnTo>
                  <a:lnTo>
                    <a:pt x="1004" y="1127108"/>
                  </a:lnTo>
                  <a:lnTo>
                    <a:pt x="21524" y="1052904"/>
                  </a:lnTo>
                  <a:lnTo>
                    <a:pt x="41304" y="1016695"/>
                  </a:lnTo>
                  <a:lnTo>
                    <a:pt x="67607" y="981543"/>
                  </a:lnTo>
                  <a:lnTo>
                    <a:pt x="96363" y="951752"/>
                  </a:lnTo>
                  <a:lnTo>
                    <a:pt x="129222" y="924457"/>
                  </a:lnTo>
                  <a:lnTo>
                    <a:pt x="165830" y="899811"/>
                  </a:lnTo>
                  <a:lnTo>
                    <a:pt x="205830" y="877970"/>
                  </a:lnTo>
                  <a:lnTo>
                    <a:pt x="248868" y="859085"/>
                  </a:lnTo>
                  <a:lnTo>
                    <a:pt x="294589" y="843311"/>
                  </a:lnTo>
                  <a:lnTo>
                    <a:pt x="342636" y="830801"/>
                  </a:lnTo>
                  <a:lnTo>
                    <a:pt x="392654" y="821709"/>
                  </a:lnTo>
                  <a:lnTo>
                    <a:pt x="444289" y="816189"/>
                  </a:lnTo>
                  <a:lnTo>
                    <a:pt x="448353" y="80856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07578" y="2542793"/>
              <a:ext cx="162305" cy="16230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877174" y="239356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272796" y="136398"/>
                  </a:moveTo>
                  <a:lnTo>
                    <a:pt x="265840" y="179502"/>
                  </a:lnTo>
                  <a:lnTo>
                    <a:pt x="246473" y="216944"/>
                  </a:lnTo>
                  <a:lnTo>
                    <a:pt x="216944" y="246473"/>
                  </a:lnTo>
                  <a:lnTo>
                    <a:pt x="179502" y="265840"/>
                  </a:lnTo>
                  <a:lnTo>
                    <a:pt x="136398" y="272796"/>
                  </a:lnTo>
                  <a:lnTo>
                    <a:pt x="93293" y="265840"/>
                  </a:lnTo>
                  <a:lnTo>
                    <a:pt x="55851" y="246473"/>
                  </a:lnTo>
                  <a:lnTo>
                    <a:pt x="26322" y="216944"/>
                  </a:lnTo>
                  <a:lnTo>
                    <a:pt x="6955" y="179502"/>
                  </a:lnTo>
                  <a:lnTo>
                    <a:pt x="0" y="136398"/>
                  </a:lnTo>
                  <a:lnTo>
                    <a:pt x="6955" y="93244"/>
                  </a:lnTo>
                  <a:lnTo>
                    <a:pt x="26322" y="55796"/>
                  </a:lnTo>
                  <a:lnTo>
                    <a:pt x="55851" y="26285"/>
                  </a:lnTo>
                  <a:lnTo>
                    <a:pt x="93293" y="6943"/>
                  </a:lnTo>
                  <a:lnTo>
                    <a:pt x="136398" y="0"/>
                  </a:lnTo>
                  <a:lnTo>
                    <a:pt x="179502" y="6943"/>
                  </a:lnTo>
                  <a:lnTo>
                    <a:pt x="216944" y="26285"/>
                  </a:lnTo>
                  <a:lnTo>
                    <a:pt x="246473" y="55796"/>
                  </a:lnTo>
                  <a:lnTo>
                    <a:pt x="265840" y="93244"/>
                  </a:lnTo>
                  <a:lnTo>
                    <a:pt x="272796" y="13639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42782" y="2149221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409194" y="204597"/>
                  </a:moveTo>
                  <a:lnTo>
                    <a:pt x="403785" y="251479"/>
                  </a:lnTo>
                  <a:lnTo>
                    <a:pt x="388382" y="294532"/>
                  </a:lnTo>
                  <a:lnTo>
                    <a:pt x="364217" y="332523"/>
                  </a:lnTo>
                  <a:lnTo>
                    <a:pt x="332523" y="364217"/>
                  </a:lnTo>
                  <a:lnTo>
                    <a:pt x="294532" y="388382"/>
                  </a:lnTo>
                  <a:lnTo>
                    <a:pt x="251479" y="403785"/>
                  </a:lnTo>
                  <a:lnTo>
                    <a:pt x="204597" y="409194"/>
                  </a:lnTo>
                  <a:lnTo>
                    <a:pt x="157674" y="403785"/>
                  </a:lnTo>
                  <a:lnTo>
                    <a:pt x="114605" y="388382"/>
                  </a:lnTo>
                  <a:lnTo>
                    <a:pt x="76617" y="364217"/>
                  </a:lnTo>
                  <a:lnTo>
                    <a:pt x="44936" y="332523"/>
                  </a:lnTo>
                  <a:lnTo>
                    <a:pt x="20789" y="294532"/>
                  </a:lnTo>
                  <a:lnTo>
                    <a:pt x="5401" y="251479"/>
                  </a:lnTo>
                  <a:lnTo>
                    <a:pt x="0" y="204597"/>
                  </a:lnTo>
                  <a:lnTo>
                    <a:pt x="5401" y="157674"/>
                  </a:lnTo>
                  <a:lnTo>
                    <a:pt x="20789" y="114605"/>
                  </a:lnTo>
                  <a:lnTo>
                    <a:pt x="44936" y="76617"/>
                  </a:lnTo>
                  <a:lnTo>
                    <a:pt x="76617" y="44936"/>
                  </a:lnTo>
                  <a:lnTo>
                    <a:pt x="114605" y="20789"/>
                  </a:lnTo>
                  <a:lnTo>
                    <a:pt x="157674" y="5401"/>
                  </a:lnTo>
                  <a:lnTo>
                    <a:pt x="204597" y="0"/>
                  </a:lnTo>
                  <a:lnTo>
                    <a:pt x="251479" y="5401"/>
                  </a:lnTo>
                  <a:lnTo>
                    <a:pt x="294532" y="20789"/>
                  </a:lnTo>
                  <a:lnTo>
                    <a:pt x="332523" y="44936"/>
                  </a:lnTo>
                  <a:lnTo>
                    <a:pt x="364217" y="76617"/>
                  </a:lnTo>
                  <a:lnTo>
                    <a:pt x="388382" y="114605"/>
                  </a:lnTo>
                  <a:lnTo>
                    <a:pt x="403785" y="157674"/>
                  </a:lnTo>
                  <a:lnTo>
                    <a:pt x="409194" y="20459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14843" y="141351"/>
              <a:ext cx="4518660" cy="2089150"/>
            </a:xfrm>
            <a:custGeom>
              <a:avLst/>
              <a:gdLst/>
              <a:ahLst/>
              <a:cxnLst/>
              <a:rect l="l" t="t" r="r" b="b"/>
              <a:pathLst>
                <a:path w="4518659" h="2089150">
                  <a:moveTo>
                    <a:pt x="288798" y="1354709"/>
                  </a:moveTo>
                  <a:lnTo>
                    <a:pt x="238495" y="1355628"/>
                  </a:lnTo>
                  <a:lnTo>
                    <a:pt x="188552" y="1353090"/>
                  </a:lnTo>
                  <a:lnTo>
                    <a:pt x="139350" y="1347152"/>
                  </a:lnTo>
                  <a:lnTo>
                    <a:pt x="91270" y="1337869"/>
                  </a:lnTo>
                  <a:lnTo>
                    <a:pt x="44693" y="1325299"/>
                  </a:lnTo>
                  <a:lnTo>
                    <a:pt x="0" y="1309497"/>
                  </a:lnTo>
                </a:path>
                <a:path w="4518659" h="2089150">
                  <a:moveTo>
                    <a:pt x="543560" y="1850390"/>
                  </a:moveTo>
                  <a:lnTo>
                    <a:pt x="512814" y="1857962"/>
                  </a:lnTo>
                  <a:lnTo>
                    <a:pt x="481425" y="1864106"/>
                  </a:lnTo>
                  <a:lnTo>
                    <a:pt x="449512" y="1868820"/>
                  </a:lnTo>
                  <a:lnTo>
                    <a:pt x="417195" y="1872107"/>
                  </a:lnTo>
                </a:path>
                <a:path w="4518659" h="2089150">
                  <a:moveTo>
                    <a:pt x="1632077" y="2088642"/>
                  </a:moveTo>
                  <a:lnTo>
                    <a:pt x="1610153" y="2064932"/>
                  </a:lnTo>
                  <a:lnTo>
                    <a:pt x="1590135" y="2040509"/>
                  </a:lnTo>
                  <a:lnTo>
                    <a:pt x="1572069" y="2015418"/>
                  </a:lnTo>
                  <a:lnTo>
                    <a:pt x="1556004" y="1989709"/>
                  </a:lnTo>
                </a:path>
                <a:path w="4518659" h="2089150">
                  <a:moveTo>
                    <a:pt x="3039618" y="1842008"/>
                  </a:moveTo>
                  <a:lnTo>
                    <a:pt x="3035214" y="1869527"/>
                  </a:lnTo>
                  <a:lnTo>
                    <a:pt x="3028680" y="1896808"/>
                  </a:lnTo>
                  <a:lnTo>
                    <a:pt x="3020026" y="1923803"/>
                  </a:lnTo>
                  <a:lnTo>
                    <a:pt x="3009265" y="1950466"/>
                  </a:lnTo>
                </a:path>
                <a:path w="4518659" h="2089150">
                  <a:moveTo>
                    <a:pt x="3644011" y="1171575"/>
                  </a:moveTo>
                  <a:lnTo>
                    <a:pt x="3699336" y="1192109"/>
                  </a:lnTo>
                  <a:lnTo>
                    <a:pt x="3750933" y="1215838"/>
                  </a:lnTo>
                  <a:lnTo>
                    <a:pt x="3798587" y="1242526"/>
                  </a:lnTo>
                  <a:lnTo>
                    <a:pt x="3842083" y="1271937"/>
                  </a:lnTo>
                  <a:lnTo>
                    <a:pt x="3881207" y="1303838"/>
                  </a:lnTo>
                  <a:lnTo>
                    <a:pt x="3915743" y="1337992"/>
                  </a:lnTo>
                  <a:lnTo>
                    <a:pt x="3945477" y="1374165"/>
                  </a:lnTo>
                  <a:lnTo>
                    <a:pt x="3970194" y="1412122"/>
                  </a:lnTo>
                  <a:lnTo>
                    <a:pt x="3989679" y="1451627"/>
                  </a:lnTo>
                  <a:lnTo>
                    <a:pt x="4003717" y="1492446"/>
                  </a:lnTo>
                  <a:lnTo>
                    <a:pt x="4012095" y="1534344"/>
                  </a:lnTo>
                  <a:lnTo>
                    <a:pt x="4014597" y="1577086"/>
                  </a:lnTo>
                </a:path>
                <a:path w="4518659" h="2089150">
                  <a:moveTo>
                    <a:pt x="4518152" y="739648"/>
                  </a:moveTo>
                  <a:lnTo>
                    <a:pt x="4493617" y="774026"/>
                  </a:lnTo>
                  <a:lnTo>
                    <a:pt x="4464645" y="806618"/>
                  </a:lnTo>
                  <a:lnTo>
                    <a:pt x="4431430" y="837223"/>
                  </a:lnTo>
                  <a:lnTo>
                    <a:pt x="4394167" y="865640"/>
                  </a:lnTo>
                  <a:lnTo>
                    <a:pt x="4353052" y="891667"/>
                  </a:lnTo>
                </a:path>
                <a:path w="4518659" h="2089150">
                  <a:moveTo>
                    <a:pt x="4122166" y="175387"/>
                  </a:moveTo>
                  <a:lnTo>
                    <a:pt x="4126212" y="193244"/>
                  </a:lnTo>
                  <a:lnTo>
                    <a:pt x="4129008" y="211185"/>
                  </a:lnTo>
                  <a:lnTo>
                    <a:pt x="4130542" y="229197"/>
                  </a:lnTo>
                  <a:lnTo>
                    <a:pt x="4130802" y="247269"/>
                  </a:lnTo>
                </a:path>
                <a:path w="4518659" h="2089150">
                  <a:moveTo>
                    <a:pt x="3068320" y="91694"/>
                  </a:moveTo>
                  <a:lnTo>
                    <a:pt x="3085713" y="67276"/>
                  </a:lnTo>
                  <a:lnTo>
                    <a:pt x="3105642" y="43799"/>
                  </a:lnTo>
                  <a:lnTo>
                    <a:pt x="3128023" y="21345"/>
                  </a:lnTo>
                  <a:lnTo>
                    <a:pt x="3152775" y="0"/>
                  </a:lnTo>
                </a:path>
                <a:path w="4518659" h="2089150">
                  <a:moveTo>
                    <a:pt x="2277618" y="135255"/>
                  </a:moveTo>
                  <a:lnTo>
                    <a:pt x="2285114" y="114929"/>
                  </a:lnTo>
                  <a:lnTo>
                    <a:pt x="2294445" y="94948"/>
                  </a:lnTo>
                  <a:lnTo>
                    <a:pt x="2305585" y="75372"/>
                  </a:lnTo>
                  <a:lnTo>
                    <a:pt x="2318512" y="56261"/>
                  </a:lnTo>
                </a:path>
                <a:path w="4518659" h="2089150">
                  <a:moveTo>
                    <a:pt x="1349629" y="162052"/>
                  </a:moveTo>
                  <a:lnTo>
                    <a:pt x="1389163" y="178931"/>
                  </a:lnTo>
                  <a:lnTo>
                    <a:pt x="1427114" y="197358"/>
                  </a:lnTo>
                  <a:lnTo>
                    <a:pt x="1463375" y="217308"/>
                  </a:lnTo>
                  <a:lnTo>
                    <a:pt x="1497838" y="238760"/>
                  </a:lnTo>
                </a:path>
                <a:path w="4518659" h="2089150">
                  <a:moveTo>
                    <a:pt x="224282" y="764413"/>
                  </a:moveTo>
                  <a:lnTo>
                    <a:pt x="216072" y="744507"/>
                  </a:lnTo>
                  <a:lnTo>
                    <a:pt x="208994" y="724423"/>
                  </a:lnTo>
                  <a:lnTo>
                    <a:pt x="203082" y="704173"/>
                  </a:lnTo>
                  <a:lnTo>
                    <a:pt x="198374" y="6837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057768" y="276301"/>
            <a:ext cx="29972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918210" algn="l"/>
              </a:tabLst>
            </a:pPr>
            <a:r>
              <a:rPr sz="2400" spc="-20" dirty="0">
                <a:latin typeface="Calibri"/>
                <a:cs typeface="Calibri"/>
              </a:rPr>
              <a:t>Trebam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znati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sva </a:t>
            </a:r>
            <a:r>
              <a:rPr sz="2400" spc="-10" dirty="0">
                <a:latin typeface="Calibri"/>
                <a:cs typeface="Calibri"/>
              </a:rPr>
              <a:t>slova?</a:t>
            </a:r>
            <a:r>
              <a:rPr sz="2400" dirty="0">
                <a:latin typeface="Calibri"/>
                <a:cs typeface="Calibri"/>
              </a:rPr>
              <a:t>	Hoće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školi </a:t>
            </a:r>
            <a:r>
              <a:rPr sz="2400" dirty="0">
                <a:latin typeface="Calibri"/>
                <a:cs typeface="Calibri"/>
              </a:rPr>
              <a:t>biti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lakše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prije </a:t>
            </a:r>
            <a:r>
              <a:rPr sz="2400" dirty="0">
                <a:latin typeface="Calibri"/>
                <a:cs typeface="Calibri"/>
              </a:rPr>
              <a:t>polaska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1.razred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naučim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čitati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pisati?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07123" y="5444363"/>
            <a:ext cx="130809" cy="13080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85685" y="5349240"/>
            <a:ext cx="235711" cy="235712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7167371" y="4011180"/>
            <a:ext cx="4965700" cy="1915160"/>
            <a:chOff x="7167371" y="4011180"/>
            <a:chExt cx="4965700" cy="1915160"/>
          </a:xfrm>
        </p:grpSpPr>
        <p:sp>
          <p:nvSpPr>
            <p:cNvPr id="28" name="object 28"/>
            <p:cNvSpPr/>
            <p:nvPr/>
          </p:nvSpPr>
          <p:spPr>
            <a:xfrm>
              <a:off x="7339353" y="4024134"/>
              <a:ext cx="4780915" cy="1889125"/>
            </a:xfrm>
            <a:custGeom>
              <a:avLst/>
              <a:gdLst/>
              <a:ahLst/>
              <a:cxnLst/>
              <a:rect l="l" t="t" r="r" b="b"/>
              <a:pathLst>
                <a:path w="4780915" h="1889125">
                  <a:moveTo>
                    <a:pt x="435078" y="622033"/>
                  </a:moveTo>
                  <a:lnTo>
                    <a:pt x="429121" y="587489"/>
                  </a:lnTo>
                  <a:lnTo>
                    <a:pt x="428648" y="553370"/>
                  </a:lnTo>
                  <a:lnTo>
                    <a:pt x="433468" y="519811"/>
                  </a:lnTo>
                  <a:lnTo>
                    <a:pt x="458220" y="454918"/>
                  </a:lnTo>
                  <a:lnTo>
                    <a:pt x="501842" y="393895"/>
                  </a:lnTo>
                  <a:lnTo>
                    <a:pt x="530251" y="365173"/>
                  </a:lnTo>
                  <a:lnTo>
                    <a:pt x="562803" y="337826"/>
                  </a:lnTo>
                  <a:lnTo>
                    <a:pt x="599306" y="311989"/>
                  </a:lnTo>
                  <a:lnTo>
                    <a:pt x="639568" y="287797"/>
                  </a:lnTo>
                  <a:lnTo>
                    <a:pt x="683398" y="265387"/>
                  </a:lnTo>
                  <a:lnTo>
                    <a:pt x="730605" y="244894"/>
                  </a:lnTo>
                  <a:lnTo>
                    <a:pt x="780996" y="226453"/>
                  </a:lnTo>
                  <a:lnTo>
                    <a:pt x="834381" y="210200"/>
                  </a:lnTo>
                  <a:lnTo>
                    <a:pt x="890566" y="196272"/>
                  </a:lnTo>
                  <a:lnTo>
                    <a:pt x="949362" y="184803"/>
                  </a:lnTo>
                  <a:lnTo>
                    <a:pt x="1010575" y="175929"/>
                  </a:lnTo>
                  <a:lnTo>
                    <a:pt x="1074015" y="169786"/>
                  </a:lnTo>
                  <a:lnTo>
                    <a:pt x="1123750" y="167070"/>
                  </a:lnTo>
                  <a:lnTo>
                    <a:pt x="1173484" y="166150"/>
                  </a:lnTo>
                  <a:lnTo>
                    <a:pt x="1223055" y="167006"/>
                  </a:lnTo>
                  <a:lnTo>
                    <a:pt x="1272302" y="169621"/>
                  </a:lnTo>
                  <a:lnTo>
                    <a:pt x="1321062" y="173977"/>
                  </a:lnTo>
                  <a:lnTo>
                    <a:pt x="1369174" y="180055"/>
                  </a:lnTo>
                  <a:lnTo>
                    <a:pt x="1416477" y="187836"/>
                  </a:lnTo>
                  <a:lnTo>
                    <a:pt x="1462810" y="197303"/>
                  </a:lnTo>
                  <a:lnTo>
                    <a:pt x="1508010" y="208438"/>
                  </a:lnTo>
                  <a:lnTo>
                    <a:pt x="1551916" y="221221"/>
                  </a:lnTo>
                  <a:lnTo>
                    <a:pt x="1580940" y="194886"/>
                  </a:lnTo>
                  <a:lnTo>
                    <a:pt x="1613868" y="170601"/>
                  </a:lnTo>
                  <a:lnTo>
                    <a:pt x="1650364" y="148423"/>
                  </a:lnTo>
                  <a:lnTo>
                    <a:pt x="1690095" y="128405"/>
                  </a:lnTo>
                  <a:lnTo>
                    <a:pt x="1732727" y="110603"/>
                  </a:lnTo>
                  <a:lnTo>
                    <a:pt x="1777926" y="95071"/>
                  </a:lnTo>
                  <a:lnTo>
                    <a:pt x="1825357" y="81864"/>
                  </a:lnTo>
                  <a:lnTo>
                    <a:pt x="1874687" y="71038"/>
                  </a:lnTo>
                  <a:lnTo>
                    <a:pt x="1925581" y="62647"/>
                  </a:lnTo>
                  <a:lnTo>
                    <a:pt x="1977706" y="56746"/>
                  </a:lnTo>
                  <a:lnTo>
                    <a:pt x="2030727" y="53391"/>
                  </a:lnTo>
                  <a:lnTo>
                    <a:pt x="2084311" y="52635"/>
                  </a:lnTo>
                  <a:lnTo>
                    <a:pt x="2138122" y="54534"/>
                  </a:lnTo>
                  <a:lnTo>
                    <a:pt x="2191828" y="59142"/>
                  </a:lnTo>
                  <a:lnTo>
                    <a:pt x="2245093" y="66516"/>
                  </a:lnTo>
                  <a:lnTo>
                    <a:pt x="2297585" y="76709"/>
                  </a:lnTo>
                  <a:lnTo>
                    <a:pt x="2348968" y="89776"/>
                  </a:lnTo>
                  <a:lnTo>
                    <a:pt x="2385899" y="101265"/>
                  </a:lnTo>
                  <a:lnTo>
                    <a:pt x="2454570" y="128388"/>
                  </a:lnTo>
                  <a:lnTo>
                    <a:pt x="2486001" y="143878"/>
                  </a:lnTo>
                  <a:lnTo>
                    <a:pt x="2514009" y="117545"/>
                  </a:lnTo>
                  <a:lnTo>
                    <a:pt x="2546764" y="93633"/>
                  </a:lnTo>
                  <a:lnTo>
                    <a:pt x="2583779" y="72229"/>
                  </a:lnTo>
                  <a:lnTo>
                    <a:pt x="2624568" y="53421"/>
                  </a:lnTo>
                  <a:lnTo>
                    <a:pt x="2668645" y="37296"/>
                  </a:lnTo>
                  <a:lnTo>
                    <a:pt x="2715524" y="23943"/>
                  </a:lnTo>
                  <a:lnTo>
                    <a:pt x="2764718" y="13449"/>
                  </a:lnTo>
                  <a:lnTo>
                    <a:pt x="2815742" y="5902"/>
                  </a:lnTo>
                  <a:lnTo>
                    <a:pt x="2868108" y="1389"/>
                  </a:lnTo>
                  <a:lnTo>
                    <a:pt x="2921331" y="0"/>
                  </a:lnTo>
                  <a:lnTo>
                    <a:pt x="2974925" y="1820"/>
                  </a:lnTo>
                  <a:lnTo>
                    <a:pt x="3028403" y="6938"/>
                  </a:lnTo>
                  <a:lnTo>
                    <a:pt x="3081279" y="15442"/>
                  </a:lnTo>
                  <a:lnTo>
                    <a:pt x="3133066" y="27419"/>
                  </a:lnTo>
                  <a:lnTo>
                    <a:pt x="3180933" y="42127"/>
                  </a:lnTo>
                  <a:lnTo>
                    <a:pt x="3225204" y="59645"/>
                  </a:lnTo>
                  <a:lnTo>
                    <a:pt x="3265475" y="79783"/>
                  </a:lnTo>
                  <a:lnTo>
                    <a:pt x="3301341" y="102349"/>
                  </a:lnTo>
                  <a:lnTo>
                    <a:pt x="3338936" y="80833"/>
                  </a:lnTo>
                  <a:lnTo>
                    <a:pt x="3379599" y="61825"/>
                  </a:lnTo>
                  <a:lnTo>
                    <a:pt x="3422952" y="45344"/>
                  </a:lnTo>
                  <a:lnTo>
                    <a:pt x="3468612" y="31406"/>
                  </a:lnTo>
                  <a:lnTo>
                    <a:pt x="3516199" y="20028"/>
                  </a:lnTo>
                  <a:lnTo>
                    <a:pt x="3565334" y="11228"/>
                  </a:lnTo>
                  <a:lnTo>
                    <a:pt x="3615634" y="5024"/>
                  </a:lnTo>
                  <a:lnTo>
                    <a:pt x="3666720" y="1432"/>
                  </a:lnTo>
                  <a:lnTo>
                    <a:pt x="3718211" y="469"/>
                  </a:lnTo>
                  <a:lnTo>
                    <a:pt x="3769725" y="2154"/>
                  </a:lnTo>
                  <a:lnTo>
                    <a:pt x="3820884" y="6503"/>
                  </a:lnTo>
                  <a:lnTo>
                    <a:pt x="3871305" y="13534"/>
                  </a:lnTo>
                  <a:lnTo>
                    <a:pt x="3920609" y="23264"/>
                  </a:lnTo>
                  <a:lnTo>
                    <a:pt x="3968414" y="35710"/>
                  </a:lnTo>
                  <a:lnTo>
                    <a:pt x="4014340" y="50890"/>
                  </a:lnTo>
                  <a:lnTo>
                    <a:pt x="4058007" y="68821"/>
                  </a:lnTo>
                  <a:lnTo>
                    <a:pt x="4111199" y="96689"/>
                  </a:lnTo>
                  <a:lnTo>
                    <a:pt x="4156429" y="127995"/>
                  </a:lnTo>
                  <a:lnTo>
                    <a:pt x="4193174" y="162245"/>
                  </a:lnTo>
                  <a:lnTo>
                    <a:pt x="4220908" y="198946"/>
                  </a:lnTo>
                  <a:lnTo>
                    <a:pt x="4239109" y="237604"/>
                  </a:lnTo>
                  <a:lnTo>
                    <a:pt x="4300188" y="248500"/>
                  </a:lnTo>
                  <a:lnTo>
                    <a:pt x="4357577" y="262588"/>
                  </a:lnTo>
                  <a:lnTo>
                    <a:pt x="4411023" y="279631"/>
                  </a:lnTo>
                  <a:lnTo>
                    <a:pt x="4460275" y="299390"/>
                  </a:lnTo>
                  <a:lnTo>
                    <a:pt x="4505080" y="321626"/>
                  </a:lnTo>
                  <a:lnTo>
                    <a:pt x="4545185" y="346103"/>
                  </a:lnTo>
                  <a:lnTo>
                    <a:pt x="4580338" y="372580"/>
                  </a:lnTo>
                  <a:lnTo>
                    <a:pt x="4610287" y="400822"/>
                  </a:lnTo>
                  <a:lnTo>
                    <a:pt x="4634779" y="430588"/>
                  </a:lnTo>
                  <a:lnTo>
                    <a:pt x="4666383" y="493743"/>
                  </a:lnTo>
                  <a:lnTo>
                    <a:pt x="4673130" y="560141"/>
                  </a:lnTo>
                  <a:lnTo>
                    <a:pt x="4666552" y="593960"/>
                  </a:lnTo>
                  <a:lnTo>
                    <a:pt x="4647313" y="638493"/>
                  </a:lnTo>
                  <a:lnTo>
                    <a:pt x="4626078" y="669658"/>
                  </a:lnTo>
                  <a:lnTo>
                    <a:pt x="4665157" y="699754"/>
                  </a:lnTo>
                  <a:lnTo>
                    <a:pt x="4698481" y="731067"/>
                  </a:lnTo>
                  <a:lnTo>
                    <a:pt x="4726096" y="763396"/>
                  </a:lnTo>
                  <a:lnTo>
                    <a:pt x="4748053" y="796543"/>
                  </a:lnTo>
                  <a:lnTo>
                    <a:pt x="4775181" y="864490"/>
                  </a:lnTo>
                  <a:lnTo>
                    <a:pt x="4780449" y="898891"/>
                  </a:lnTo>
                  <a:lnTo>
                    <a:pt x="4780251" y="933312"/>
                  </a:lnTo>
                  <a:lnTo>
                    <a:pt x="4763652" y="1001413"/>
                  </a:lnTo>
                  <a:lnTo>
                    <a:pt x="4725768" y="1067196"/>
                  </a:lnTo>
                  <a:lnTo>
                    <a:pt x="4698966" y="1098720"/>
                  </a:lnTo>
                  <a:lnTo>
                    <a:pt x="4666988" y="1129066"/>
                  </a:lnTo>
                  <a:lnTo>
                    <a:pt x="4629882" y="1158035"/>
                  </a:lnTo>
                  <a:lnTo>
                    <a:pt x="4587697" y="1185426"/>
                  </a:lnTo>
                  <a:lnTo>
                    <a:pt x="4540481" y="1211042"/>
                  </a:lnTo>
                  <a:lnTo>
                    <a:pt x="4488283" y="1234681"/>
                  </a:lnTo>
                  <a:lnTo>
                    <a:pt x="4443428" y="1251881"/>
                  </a:lnTo>
                  <a:lnTo>
                    <a:pt x="4396519" y="1267201"/>
                  </a:lnTo>
                  <a:lnTo>
                    <a:pt x="4347754" y="1280598"/>
                  </a:lnTo>
                  <a:lnTo>
                    <a:pt x="4297334" y="1292026"/>
                  </a:lnTo>
                  <a:lnTo>
                    <a:pt x="4245459" y="1301441"/>
                  </a:lnTo>
                  <a:lnTo>
                    <a:pt x="4192329" y="1308799"/>
                  </a:lnTo>
                  <a:lnTo>
                    <a:pt x="4138144" y="1314056"/>
                  </a:lnTo>
                  <a:lnTo>
                    <a:pt x="4134730" y="1347152"/>
                  </a:lnTo>
                  <a:lnTo>
                    <a:pt x="4111184" y="1410460"/>
                  </a:lnTo>
                  <a:lnTo>
                    <a:pt x="4067148" y="1468967"/>
                  </a:lnTo>
                  <a:lnTo>
                    <a:pt x="4038121" y="1496063"/>
                  </a:lnTo>
                  <a:lnTo>
                    <a:pt x="4004782" y="1521530"/>
                  </a:lnTo>
                  <a:lnTo>
                    <a:pt x="3967401" y="1545224"/>
                  </a:lnTo>
                  <a:lnTo>
                    <a:pt x="3926247" y="1567004"/>
                  </a:lnTo>
                  <a:lnTo>
                    <a:pt x="3881592" y="1586725"/>
                  </a:lnTo>
                  <a:lnTo>
                    <a:pt x="3833703" y="1604245"/>
                  </a:lnTo>
                  <a:lnTo>
                    <a:pt x="3782853" y="1619420"/>
                  </a:lnTo>
                  <a:lnTo>
                    <a:pt x="3729311" y="1632108"/>
                  </a:lnTo>
                  <a:lnTo>
                    <a:pt x="3673346" y="1642166"/>
                  </a:lnTo>
                  <a:lnTo>
                    <a:pt x="3615229" y="1649451"/>
                  </a:lnTo>
                  <a:lnTo>
                    <a:pt x="3555230" y="1653819"/>
                  </a:lnTo>
                  <a:lnTo>
                    <a:pt x="3493619" y="1655127"/>
                  </a:lnTo>
                  <a:lnTo>
                    <a:pt x="3443255" y="1653841"/>
                  </a:lnTo>
                  <a:lnTo>
                    <a:pt x="3393437" y="1650443"/>
                  </a:lnTo>
                  <a:lnTo>
                    <a:pt x="3344386" y="1644966"/>
                  </a:lnTo>
                  <a:lnTo>
                    <a:pt x="3296321" y="1637445"/>
                  </a:lnTo>
                  <a:lnTo>
                    <a:pt x="3249462" y="1627916"/>
                  </a:lnTo>
                  <a:lnTo>
                    <a:pt x="3204030" y="1616412"/>
                  </a:lnTo>
                  <a:lnTo>
                    <a:pt x="3160244" y="1602968"/>
                  </a:lnTo>
                  <a:lnTo>
                    <a:pt x="3141185" y="1632743"/>
                  </a:lnTo>
                  <a:lnTo>
                    <a:pt x="3091770" y="1688276"/>
                  </a:lnTo>
                  <a:lnTo>
                    <a:pt x="3061828" y="1713914"/>
                  </a:lnTo>
                  <a:lnTo>
                    <a:pt x="3028670" y="1738054"/>
                  </a:lnTo>
                  <a:lnTo>
                    <a:pt x="2992505" y="1760635"/>
                  </a:lnTo>
                  <a:lnTo>
                    <a:pt x="2953540" y="1781599"/>
                  </a:lnTo>
                  <a:lnTo>
                    <a:pt x="2911980" y="1800885"/>
                  </a:lnTo>
                  <a:lnTo>
                    <a:pt x="2868033" y="1818433"/>
                  </a:lnTo>
                  <a:lnTo>
                    <a:pt x="2821905" y="1834185"/>
                  </a:lnTo>
                  <a:lnTo>
                    <a:pt x="2773803" y="1848079"/>
                  </a:lnTo>
                  <a:lnTo>
                    <a:pt x="2723934" y="1860057"/>
                  </a:lnTo>
                  <a:lnTo>
                    <a:pt x="2672505" y="1870059"/>
                  </a:lnTo>
                  <a:lnTo>
                    <a:pt x="2619723" y="1878024"/>
                  </a:lnTo>
                  <a:lnTo>
                    <a:pt x="2565793" y="1883893"/>
                  </a:lnTo>
                  <a:lnTo>
                    <a:pt x="2510924" y="1887607"/>
                  </a:lnTo>
                  <a:lnTo>
                    <a:pt x="2455322" y="1889106"/>
                  </a:lnTo>
                  <a:lnTo>
                    <a:pt x="2399193" y="1888329"/>
                  </a:lnTo>
                  <a:lnTo>
                    <a:pt x="2342744" y="1885218"/>
                  </a:lnTo>
                  <a:lnTo>
                    <a:pt x="2286183" y="1879711"/>
                  </a:lnTo>
                  <a:lnTo>
                    <a:pt x="2229715" y="1871751"/>
                  </a:lnTo>
                  <a:lnTo>
                    <a:pt x="2175463" y="1861641"/>
                  </a:lnTo>
                  <a:lnTo>
                    <a:pt x="2123078" y="1849381"/>
                  </a:lnTo>
                  <a:lnTo>
                    <a:pt x="2072762" y="1835052"/>
                  </a:lnTo>
                  <a:lnTo>
                    <a:pt x="2024716" y="1818733"/>
                  </a:lnTo>
                  <a:lnTo>
                    <a:pt x="1979142" y="1800505"/>
                  </a:lnTo>
                  <a:lnTo>
                    <a:pt x="1936242" y="1780446"/>
                  </a:lnTo>
                  <a:lnTo>
                    <a:pt x="1896217" y="1758638"/>
                  </a:lnTo>
                  <a:lnTo>
                    <a:pt x="1859269" y="1735160"/>
                  </a:lnTo>
                  <a:lnTo>
                    <a:pt x="1825601" y="1710093"/>
                  </a:lnTo>
                  <a:lnTo>
                    <a:pt x="1776572" y="1724863"/>
                  </a:lnTo>
                  <a:lnTo>
                    <a:pt x="1726543" y="1737719"/>
                  </a:lnTo>
                  <a:lnTo>
                    <a:pt x="1675669" y="1748680"/>
                  </a:lnTo>
                  <a:lnTo>
                    <a:pt x="1624105" y="1757768"/>
                  </a:lnTo>
                  <a:lnTo>
                    <a:pt x="1572003" y="1765002"/>
                  </a:lnTo>
                  <a:lnTo>
                    <a:pt x="1519519" y="1770405"/>
                  </a:lnTo>
                  <a:lnTo>
                    <a:pt x="1466807" y="1773996"/>
                  </a:lnTo>
                  <a:lnTo>
                    <a:pt x="1414020" y="1775796"/>
                  </a:lnTo>
                  <a:lnTo>
                    <a:pt x="1361314" y="1775827"/>
                  </a:lnTo>
                  <a:lnTo>
                    <a:pt x="1308841" y="1774108"/>
                  </a:lnTo>
                  <a:lnTo>
                    <a:pt x="1256757" y="1770661"/>
                  </a:lnTo>
                  <a:lnTo>
                    <a:pt x="1205214" y="1765507"/>
                  </a:lnTo>
                  <a:lnTo>
                    <a:pt x="1154369" y="1758666"/>
                  </a:lnTo>
                  <a:lnTo>
                    <a:pt x="1104374" y="1750159"/>
                  </a:lnTo>
                  <a:lnTo>
                    <a:pt x="1055384" y="1740006"/>
                  </a:lnTo>
                  <a:lnTo>
                    <a:pt x="1007552" y="1728230"/>
                  </a:lnTo>
                  <a:lnTo>
                    <a:pt x="961034" y="1714849"/>
                  </a:lnTo>
                  <a:lnTo>
                    <a:pt x="915984" y="1699885"/>
                  </a:lnTo>
                  <a:lnTo>
                    <a:pt x="872554" y="1683360"/>
                  </a:lnTo>
                  <a:lnTo>
                    <a:pt x="830900" y="1665292"/>
                  </a:lnTo>
                  <a:lnTo>
                    <a:pt x="791176" y="1645705"/>
                  </a:lnTo>
                  <a:lnTo>
                    <a:pt x="753536" y="1624617"/>
                  </a:lnTo>
                  <a:lnTo>
                    <a:pt x="718134" y="1602050"/>
                  </a:lnTo>
                  <a:lnTo>
                    <a:pt x="685124" y="1578025"/>
                  </a:lnTo>
                  <a:lnTo>
                    <a:pt x="654661" y="1552562"/>
                  </a:lnTo>
                  <a:lnTo>
                    <a:pt x="651613" y="1549768"/>
                  </a:lnTo>
                  <a:lnTo>
                    <a:pt x="648565" y="1547101"/>
                  </a:lnTo>
                  <a:lnTo>
                    <a:pt x="645644" y="1544307"/>
                  </a:lnTo>
                  <a:lnTo>
                    <a:pt x="585178" y="1546083"/>
                  </a:lnTo>
                  <a:lnTo>
                    <a:pt x="526093" y="1543874"/>
                  </a:lnTo>
                  <a:lnTo>
                    <a:pt x="468891" y="1537893"/>
                  </a:lnTo>
                  <a:lnTo>
                    <a:pt x="414074" y="1528354"/>
                  </a:lnTo>
                  <a:lnTo>
                    <a:pt x="362144" y="1515468"/>
                  </a:lnTo>
                  <a:lnTo>
                    <a:pt x="313602" y="1499449"/>
                  </a:lnTo>
                  <a:lnTo>
                    <a:pt x="268950" y="1480511"/>
                  </a:lnTo>
                  <a:lnTo>
                    <a:pt x="228691" y="1458865"/>
                  </a:lnTo>
                  <a:lnTo>
                    <a:pt x="193327" y="1434726"/>
                  </a:lnTo>
                  <a:lnTo>
                    <a:pt x="163358" y="1408305"/>
                  </a:lnTo>
                  <a:lnTo>
                    <a:pt x="121616" y="1349471"/>
                  </a:lnTo>
                  <a:lnTo>
                    <a:pt x="108386" y="1272292"/>
                  </a:lnTo>
                  <a:lnTo>
                    <a:pt x="120422" y="1228038"/>
                  </a:lnTo>
                  <a:lnTo>
                    <a:pt x="146362" y="1185692"/>
                  </a:lnTo>
                  <a:lnTo>
                    <a:pt x="185616" y="1146224"/>
                  </a:lnTo>
                  <a:lnTo>
                    <a:pt x="237593" y="1110602"/>
                  </a:lnTo>
                  <a:lnTo>
                    <a:pt x="183581" y="1090736"/>
                  </a:lnTo>
                  <a:lnTo>
                    <a:pt x="136106" y="1067681"/>
                  </a:lnTo>
                  <a:lnTo>
                    <a:pt x="95375" y="1041859"/>
                  </a:lnTo>
                  <a:lnTo>
                    <a:pt x="61590" y="1013696"/>
                  </a:lnTo>
                  <a:lnTo>
                    <a:pt x="34956" y="983616"/>
                  </a:lnTo>
                  <a:lnTo>
                    <a:pt x="3956" y="919400"/>
                  </a:lnTo>
                  <a:lnTo>
                    <a:pt x="0" y="886113"/>
                  </a:lnTo>
                  <a:lnTo>
                    <a:pt x="4010" y="852605"/>
                  </a:lnTo>
                  <a:lnTo>
                    <a:pt x="36751" y="786626"/>
                  </a:lnTo>
                  <a:lnTo>
                    <a:pt x="65889" y="755002"/>
                  </a:lnTo>
                  <a:lnTo>
                    <a:pt x="97543" y="729396"/>
                  </a:lnTo>
                  <a:lnTo>
                    <a:pt x="134173" y="706224"/>
                  </a:lnTo>
                  <a:lnTo>
                    <a:pt x="175289" y="685656"/>
                  </a:lnTo>
                  <a:lnTo>
                    <a:pt x="220400" y="667864"/>
                  </a:lnTo>
                  <a:lnTo>
                    <a:pt x="269018" y="653019"/>
                  </a:lnTo>
                  <a:lnTo>
                    <a:pt x="320653" y="641291"/>
                  </a:lnTo>
                  <a:lnTo>
                    <a:pt x="374815" y="632853"/>
                  </a:lnTo>
                  <a:lnTo>
                    <a:pt x="431014" y="627875"/>
                  </a:lnTo>
                  <a:lnTo>
                    <a:pt x="435078" y="622033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80325" y="5247894"/>
              <a:ext cx="314960" cy="314960"/>
            </a:xfrm>
            <a:custGeom>
              <a:avLst/>
              <a:gdLst/>
              <a:ahLst/>
              <a:cxnLst/>
              <a:rect l="l" t="t" r="r" b="b"/>
              <a:pathLst>
                <a:path w="314959" h="314960">
                  <a:moveTo>
                    <a:pt x="314705" y="157352"/>
                  </a:moveTo>
                  <a:lnTo>
                    <a:pt x="306680" y="207075"/>
                  </a:lnTo>
                  <a:lnTo>
                    <a:pt x="284335" y="250268"/>
                  </a:lnTo>
                  <a:lnTo>
                    <a:pt x="250268" y="284335"/>
                  </a:lnTo>
                  <a:lnTo>
                    <a:pt x="207075" y="306680"/>
                  </a:lnTo>
                  <a:lnTo>
                    <a:pt x="157352" y="314705"/>
                  </a:lnTo>
                  <a:lnTo>
                    <a:pt x="107582" y="306680"/>
                  </a:lnTo>
                  <a:lnTo>
                    <a:pt x="64382" y="284335"/>
                  </a:lnTo>
                  <a:lnTo>
                    <a:pt x="30333" y="250268"/>
                  </a:lnTo>
                  <a:lnTo>
                    <a:pt x="8013" y="207075"/>
                  </a:lnTo>
                  <a:lnTo>
                    <a:pt x="0" y="157352"/>
                  </a:lnTo>
                  <a:lnTo>
                    <a:pt x="8013" y="107582"/>
                  </a:lnTo>
                  <a:lnTo>
                    <a:pt x="30333" y="64382"/>
                  </a:lnTo>
                  <a:lnTo>
                    <a:pt x="64382" y="30333"/>
                  </a:lnTo>
                  <a:lnTo>
                    <a:pt x="107582" y="8013"/>
                  </a:lnTo>
                  <a:lnTo>
                    <a:pt x="157352" y="0"/>
                  </a:lnTo>
                  <a:lnTo>
                    <a:pt x="207075" y="8013"/>
                  </a:lnTo>
                  <a:lnTo>
                    <a:pt x="250268" y="30333"/>
                  </a:lnTo>
                  <a:lnTo>
                    <a:pt x="284335" y="64382"/>
                  </a:lnTo>
                  <a:lnTo>
                    <a:pt x="306680" y="107582"/>
                  </a:lnTo>
                  <a:lnTo>
                    <a:pt x="314705" y="15735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82153" y="4120388"/>
              <a:ext cx="4381500" cy="1606550"/>
            </a:xfrm>
            <a:custGeom>
              <a:avLst/>
              <a:gdLst/>
              <a:ahLst/>
              <a:cxnLst/>
              <a:rect l="l" t="t" r="r" b="b"/>
              <a:pathLst>
                <a:path w="4381500" h="1606550">
                  <a:moveTo>
                    <a:pt x="279907" y="1041781"/>
                  </a:moveTo>
                  <a:lnTo>
                    <a:pt x="231137" y="1042519"/>
                  </a:lnTo>
                  <a:lnTo>
                    <a:pt x="182729" y="1040576"/>
                  </a:lnTo>
                  <a:lnTo>
                    <a:pt x="135048" y="1036002"/>
                  </a:lnTo>
                  <a:lnTo>
                    <a:pt x="88457" y="1028845"/>
                  </a:lnTo>
                  <a:lnTo>
                    <a:pt x="43320" y="1019156"/>
                  </a:lnTo>
                  <a:lnTo>
                    <a:pt x="0" y="1006983"/>
                  </a:lnTo>
                </a:path>
                <a:path w="4381500" h="1606550">
                  <a:moveTo>
                    <a:pt x="526922" y="1423035"/>
                  </a:moveTo>
                  <a:lnTo>
                    <a:pt x="497149" y="1428813"/>
                  </a:lnTo>
                  <a:lnTo>
                    <a:pt x="466756" y="1433544"/>
                  </a:lnTo>
                  <a:lnTo>
                    <a:pt x="435840" y="1437179"/>
                  </a:lnTo>
                  <a:lnTo>
                    <a:pt x="404494" y="1439672"/>
                  </a:lnTo>
                </a:path>
                <a:path w="4381500" h="1606550">
                  <a:moveTo>
                    <a:pt x="1582419" y="1606232"/>
                  </a:moveTo>
                  <a:lnTo>
                    <a:pt x="1561210" y="1588034"/>
                  </a:lnTo>
                  <a:lnTo>
                    <a:pt x="1541811" y="1569264"/>
                  </a:lnTo>
                  <a:lnTo>
                    <a:pt x="1524269" y="1549962"/>
                  </a:lnTo>
                  <a:lnTo>
                    <a:pt x="1508632" y="1530172"/>
                  </a:lnTo>
                </a:path>
                <a:path w="4381500" h="1606550">
                  <a:moveTo>
                    <a:pt x="2947288" y="1416558"/>
                  </a:moveTo>
                  <a:lnTo>
                    <a:pt x="2943006" y="1437725"/>
                  </a:lnTo>
                  <a:lnTo>
                    <a:pt x="2936652" y="1458718"/>
                  </a:lnTo>
                  <a:lnTo>
                    <a:pt x="2928250" y="1479498"/>
                  </a:lnTo>
                  <a:lnTo>
                    <a:pt x="2917824" y="1500022"/>
                  </a:lnTo>
                </a:path>
                <a:path w="4381500" h="1606550">
                  <a:moveTo>
                    <a:pt x="3533393" y="900938"/>
                  </a:moveTo>
                  <a:lnTo>
                    <a:pt x="3591729" y="918295"/>
                  </a:lnTo>
                  <a:lnTo>
                    <a:pt x="3645745" y="938555"/>
                  </a:lnTo>
                  <a:lnTo>
                    <a:pt x="3695168" y="961483"/>
                  </a:lnTo>
                  <a:lnTo>
                    <a:pt x="3739728" y="986844"/>
                  </a:lnTo>
                  <a:lnTo>
                    <a:pt x="3779153" y="1014405"/>
                  </a:lnTo>
                  <a:lnTo>
                    <a:pt x="3813172" y="1043932"/>
                  </a:lnTo>
                  <a:lnTo>
                    <a:pt x="3841513" y="1075190"/>
                  </a:lnTo>
                  <a:lnTo>
                    <a:pt x="3863906" y="1107944"/>
                  </a:lnTo>
                  <a:lnTo>
                    <a:pt x="3889759" y="1177008"/>
                  </a:lnTo>
                  <a:lnTo>
                    <a:pt x="3892677" y="1212850"/>
                  </a:lnTo>
                </a:path>
                <a:path w="4381500" h="1606550">
                  <a:moveTo>
                    <a:pt x="4380992" y="568706"/>
                  </a:moveTo>
                  <a:lnTo>
                    <a:pt x="4350577" y="601591"/>
                  </a:lnTo>
                  <a:lnTo>
                    <a:pt x="4313507" y="632237"/>
                  </a:lnTo>
                  <a:lnTo>
                    <a:pt x="4270174" y="660360"/>
                  </a:lnTo>
                  <a:lnTo>
                    <a:pt x="4220971" y="685673"/>
                  </a:lnTo>
                </a:path>
                <a:path w="4381500" h="1606550">
                  <a:moveTo>
                    <a:pt x="3997070" y="134747"/>
                  </a:moveTo>
                  <a:lnTo>
                    <a:pt x="4001023" y="148504"/>
                  </a:lnTo>
                  <a:lnTo>
                    <a:pt x="4003738" y="162321"/>
                  </a:lnTo>
                  <a:lnTo>
                    <a:pt x="4005214" y="176162"/>
                  </a:lnTo>
                  <a:lnTo>
                    <a:pt x="4005453" y="189992"/>
                  </a:lnTo>
                </a:path>
                <a:path w="4381500" h="1606550">
                  <a:moveTo>
                    <a:pt x="2975101" y="70358"/>
                  </a:moveTo>
                  <a:lnTo>
                    <a:pt x="2991991" y="51631"/>
                  </a:lnTo>
                  <a:lnTo>
                    <a:pt x="3011344" y="33607"/>
                  </a:lnTo>
                  <a:lnTo>
                    <a:pt x="3033055" y="16369"/>
                  </a:lnTo>
                  <a:lnTo>
                    <a:pt x="3057016" y="0"/>
                  </a:lnTo>
                </a:path>
                <a:path w="4381500" h="1606550">
                  <a:moveTo>
                    <a:pt x="2208402" y="103886"/>
                  </a:moveTo>
                  <a:lnTo>
                    <a:pt x="2215683" y="88274"/>
                  </a:lnTo>
                  <a:lnTo>
                    <a:pt x="2224738" y="72913"/>
                  </a:lnTo>
                  <a:lnTo>
                    <a:pt x="2235531" y="57862"/>
                  </a:lnTo>
                  <a:lnTo>
                    <a:pt x="2248026" y="43180"/>
                  </a:lnTo>
                </a:path>
                <a:path w="4381500" h="1606550">
                  <a:moveTo>
                    <a:pt x="1308607" y="124587"/>
                  </a:moveTo>
                  <a:lnTo>
                    <a:pt x="1346928" y="137509"/>
                  </a:lnTo>
                  <a:lnTo>
                    <a:pt x="1383712" y="151669"/>
                  </a:lnTo>
                  <a:lnTo>
                    <a:pt x="1418853" y="167020"/>
                  </a:lnTo>
                  <a:lnTo>
                    <a:pt x="1452244" y="183515"/>
                  </a:lnTo>
                </a:path>
                <a:path w="4381500" h="1606550">
                  <a:moveTo>
                    <a:pt x="217423" y="587756"/>
                  </a:moveTo>
                  <a:lnTo>
                    <a:pt x="209422" y="572446"/>
                  </a:lnTo>
                  <a:lnTo>
                    <a:pt x="202564" y="557006"/>
                  </a:lnTo>
                  <a:lnTo>
                    <a:pt x="196849" y="541446"/>
                  </a:lnTo>
                  <a:lnTo>
                    <a:pt x="192277" y="5257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202930" y="4155185"/>
            <a:ext cx="27158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Stariji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mrzi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školu, </a:t>
            </a:r>
            <a:r>
              <a:rPr sz="2400" dirty="0">
                <a:latin typeface="Calibri"/>
                <a:cs typeface="Calibri"/>
              </a:rPr>
              <a:t>što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napravim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isto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dogodi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mlađim?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90" y="0"/>
            <a:ext cx="4343885" cy="49998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12"/>
          <p:cNvGrpSpPr/>
          <p:nvPr/>
        </p:nvGrpSpPr>
        <p:grpSpPr>
          <a:xfrm>
            <a:off x="3896194" y="0"/>
            <a:ext cx="8172708" cy="6857999"/>
            <a:chOff x="3896194" y="0"/>
            <a:chExt cx="8172708" cy="6857999"/>
          </a:xfrm>
        </p:grpSpPr>
        <p:pic>
          <p:nvPicPr>
            <p:cNvPr id="167" name="Google Shape;167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76709" y="0"/>
              <a:ext cx="4792193" cy="3552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96194" y="1913319"/>
              <a:ext cx="4102392" cy="49446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3"/>
          <p:cNvGrpSpPr/>
          <p:nvPr/>
        </p:nvGrpSpPr>
        <p:grpSpPr>
          <a:xfrm>
            <a:off x="343650" y="992909"/>
            <a:ext cx="6642100" cy="4962785"/>
            <a:chOff x="343662" y="992886"/>
            <a:chExt cx="6642100" cy="5625465"/>
          </a:xfrm>
        </p:grpSpPr>
        <p:sp>
          <p:nvSpPr>
            <p:cNvPr id="174" name="Google Shape;174;p13"/>
            <p:cNvSpPr/>
            <p:nvPr/>
          </p:nvSpPr>
          <p:spPr>
            <a:xfrm>
              <a:off x="343662" y="992886"/>
              <a:ext cx="6642100" cy="5625465"/>
            </a:xfrm>
            <a:custGeom>
              <a:avLst/>
              <a:gdLst/>
              <a:ahLst/>
              <a:cxnLst/>
              <a:rect l="l" t="t" r="r" b="b"/>
              <a:pathLst>
                <a:path w="6642100" h="5625465" extrusionOk="0">
                  <a:moveTo>
                    <a:pt x="6641592" y="0"/>
                  </a:moveTo>
                  <a:lnTo>
                    <a:pt x="0" y="0"/>
                  </a:lnTo>
                  <a:lnTo>
                    <a:pt x="0" y="5625084"/>
                  </a:lnTo>
                  <a:lnTo>
                    <a:pt x="6641592" y="5625084"/>
                  </a:lnTo>
                  <a:lnTo>
                    <a:pt x="6641592" y="0"/>
                  </a:lnTo>
                  <a:close/>
                </a:path>
              </a:pathLst>
            </a:custGeom>
            <a:solidFill>
              <a:srgbClr val="FFCCFF">
                <a:alpha val="30588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43662" y="992886"/>
              <a:ext cx="6642100" cy="5625465"/>
            </a:xfrm>
            <a:custGeom>
              <a:avLst/>
              <a:gdLst/>
              <a:ahLst/>
              <a:cxnLst/>
              <a:rect l="l" t="t" r="r" b="b"/>
              <a:pathLst>
                <a:path w="6642100" h="5625465" extrusionOk="0">
                  <a:moveTo>
                    <a:pt x="0" y="5625084"/>
                  </a:moveTo>
                  <a:lnTo>
                    <a:pt x="6641592" y="5625084"/>
                  </a:lnTo>
                  <a:lnTo>
                    <a:pt x="6641592" y="0"/>
                  </a:lnTo>
                  <a:lnTo>
                    <a:pt x="0" y="0"/>
                  </a:lnTo>
                  <a:lnTo>
                    <a:pt x="0" y="5625084"/>
                  </a:lnTo>
                  <a:close/>
                </a:path>
              </a:pathLst>
            </a:custGeom>
            <a:noFill/>
            <a:ln w="35050" cap="flat" cmpd="sng">
              <a:solidFill>
                <a:srgbClr val="CC0099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6" name="Google Shape;176;p13"/>
          <p:cNvSpPr txBox="1"/>
          <p:nvPr/>
        </p:nvSpPr>
        <p:spPr>
          <a:xfrm>
            <a:off x="421640" y="902970"/>
            <a:ext cx="49428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marR="120014" lvl="0" indent="0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421640" y="1988312"/>
            <a:ext cx="62979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421640" y="2393695"/>
            <a:ext cx="6485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3795" y="182879"/>
            <a:ext cx="2688062" cy="239572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3"/>
          <p:cNvSpPr txBox="1"/>
          <p:nvPr/>
        </p:nvSpPr>
        <p:spPr>
          <a:xfrm>
            <a:off x="7747254" y="2832354"/>
            <a:ext cx="3950335" cy="3785870"/>
          </a:xfrm>
          <a:prstGeom prst="rect">
            <a:avLst/>
          </a:prstGeom>
          <a:solidFill>
            <a:srgbClr val="DEEBF7">
              <a:alpha val="46666"/>
            </a:srgbClr>
          </a:solidFill>
          <a:ln w="32000" cap="flat" cmpd="sng">
            <a:solidFill>
              <a:srgbClr val="006F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6025" rIns="0" bIns="0" anchor="t" anchorCtr="0">
            <a:spAutoFit/>
          </a:bodyPr>
          <a:lstStyle/>
          <a:p>
            <a:pPr marL="356235" marR="346710" lvl="0" indent="-190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“VESEO VOLIM BITI, TADA SE SA PRIJATELJIMA MOGU ŠALITI!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15290" marR="408305" lvl="0" indent="25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I TUŽAN JE U REDU BITI KADA PLAČEŠ NEMOJ TO SAKRITI!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55270" marR="24765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UZBUĐENJE, TO JE OSJEĆAJ SJAJAN, JEDVA ČEKAM DOŽIVJETI TAJ TRENUTAK BAJAN!”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134873" y="233934"/>
            <a:ext cx="8140065" cy="429895"/>
          </a:xfrm>
          <a:prstGeom prst="rect">
            <a:avLst/>
          </a:prstGeom>
          <a:noFill/>
          <a:ln w="25900" cap="flat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7300" rIns="0" bIns="0" anchor="t" anchorCtr="0">
            <a:spAutoFit/>
          </a:bodyPr>
          <a:lstStyle/>
          <a:p>
            <a:pPr marL="901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i="1">
                <a:latin typeface="Calibri"/>
                <a:ea typeface="Calibri"/>
                <a:cs typeface="Calibri"/>
                <a:sym typeface="Calibri"/>
              </a:rPr>
              <a:t>“Obrazovanje uma bez obrazovanja srca nije potpuno obrazovanje.”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504175" y="1149275"/>
            <a:ext cx="6297900" cy="4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Razgovarati o različitim osjećajima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Pružiti podršku u izražavanju emocija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Podržite djetetovu vjeru u sebe i svoje snage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opterećivati dijete 	svojim prevelikim očekivanjima, NAGLASAK staviti        na trud, a MANJE na uspjeh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Poticati suradnju s drugima (vršnjaci, starije osobe…)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Poticati djetetovu samostalnost (briga o sebi, uzimanje obroka...)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Zadužiti dijete sitnim zadacima (spremanje, sudjelovanje u pripremi obroka, briga o biljci, kućnom ljubimcu, odlazak u trgovinu...)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Poučiti dijete snalaženju u prometu i utvrditi najsigurniji put do škole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/>
          <p:nvPr/>
        </p:nvSpPr>
        <p:spPr>
          <a:xfrm>
            <a:off x="5115300" y="200400"/>
            <a:ext cx="6873240" cy="5737924"/>
          </a:xfrm>
          <a:custGeom>
            <a:avLst/>
            <a:gdLst/>
            <a:ahLst/>
            <a:cxnLst/>
            <a:rect l="l" t="t" r="r" b="b"/>
            <a:pathLst>
              <a:path w="6873240" h="5264150" extrusionOk="0">
                <a:moveTo>
                  <a:pt x="0" y="5263896"/>
                </a:moveTo>
                <a:lnTo>
                  <a:pt x="6873240" y="5263896"/>
                </a:lnTo>
                <a:lnTo>
                  <a:pt x="6873240" y="0"/>
                </a:lnTo>
                <a:lnTo>
                  <a:pt x="0" y="0"/>
                </a:lnTo>
                <a:lnTo>
                  <a:pt x="0" y="5263896"/>
                </a:lnTo>
                <a:close/>
              </a:path>
            </a:pathLst>
          </a:custGeom>
          <a:noFill/>
          <a:ln w="25900" cap="flat" cmpd="sng">
            <a:solidFill>
              <a:srgbClr val="2D75B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4"/>
          <p:cNvSpPr txBox="1"/>
          <p:nvPr/>
        </p:nvSpPr>
        <p:spPr>
          <a:xfrm>
            <a:off x="5194172" y="213486"/>
            <a:ext cx="6717000" cy="5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65100" marR="160020" lvl="0" indent="-63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VAŽNO JE IZLAGATI DIJETE PISANOM TEKSTU, SLIKOVNICAMA, KNJIGAMA I </a:t>
            </a:r>
            <a:r>
              <a:rPr lang="hr-HR" sz="2400" b="1" u="sng">
                <a:latin typeface="Calibri"/>
                <a:ea typeface="Calibri"/>
                <a:cs typeface="Calibri"/>
                <a:sym typeface="Calibri"/>
              </a:rPr>
              <a:t>INTERAKTIVNO</a:t>
            </a: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 ČITATI SLIKOVNICE!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165100" marR="160020" lvl="0" indent="-63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…jer  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se  tako  potiče  </a:t>
            </a:r>
            <a:r>
              <a:rPr lang="hr-HR" sz="2400" u="sng">
                <a:latin typeface="Calibri"/>
                <a:ea typeface="Calibri"/>
                <a:cs typeface="Calibri"/>
                <a:sym typeface="Calibri"/>
              </a:rPr>
              <a:t>svjesnost  o  pisanom  tekstu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 (uočavanje pravila da se čita i piše s lijeve na desnu stranu, od gore prema dolje, da se tekst nastavlja na sljedećoj stranici…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1600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jer 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se tako </a:t>
            </a:r>
            <a:r>
              <a:rPr lang="hr-HR" sz="2400" u="sng">
                <a:latin typeface="Calibri"/>
                <a:ea typeface="Calibri"/>
                <a:cs typeface="Calibri"/>
                <a:sym typeface="Calibri"/>
              </a:rPr>
              <a:t>bogati djetetov rječnik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 koji poslije utječe na razumijevanje pročitanog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jer 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se tako potiče </a:t>
            </a:r>
            <a:r>
              <a:rPr lang="hr-HR" sz="2400" u="sng">
                <a:latin typeface="Calibri"/>
                <a:ea typeface="Calibri"/>
                <a:cs typeface="Calibri"/>
                <a:sym typeface="Calibri"/>
              </a:rPr>
              <a:t>vještina pripovijedanja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463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jer 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tada dijete postavlja pitanja, komentira događaje i nudi rješenja za postavljene probleme…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jer 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se tako stvara </a:t>
            </a:r>
            <a:r>
              <a:rPr lang="hr-HR" sz="2400" u="sng">
                <a:latin typeface="Calibri"/>
                <a:ea typeface="Calibri"/>
                <a:cs typeface="Calibri"/>
                <a:sym typeface="Calibri"/>
              </a:rPr>
              <a:t>pozitivna slika</a:t>
            </a: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 prema čitanju,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knjigama i učenju (pozitivan stav o školi)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2011" y="7620"/>
            <a:ext cx="1804415" cy="2147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308600" y="2306575"/>
            <a:ext cx="4497600" cy="3721200"/>
          </a:xfrm>
          <a:prstGeom prst="rect">
            <a:avLst/>
          </a:prstGeom>
          <a:noFill/>
          <a:ln w="25900" cap="flat" cmpd="sng">
            <a:solidFill>
              <a:srgbClr val="00A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60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POTICATI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463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PREDVJEŠTINE ČITANJA I PISANJA: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marR="463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457200" marR="36703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Prepoznati početni i zadnji glas u riječi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Slogovno rastaviti riječ i spajati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slogove u riječi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108585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Prepoznati i proizvoditi rimu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108585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Rastaviti riječi na glasove i sastaviti glasove u riječi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6005829" y="244856"/>
            <a:ext cx="59748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i="0"/>
              <a:t>IGRE ZA DJECU I RODITELJE:</a:t>
            </a:r>
            <a:endParaRPr i="0"/>
          </a:p>
        </p:txBody>
      </p:sp>
      <p:sp>
        <p:nvSpPr>
          <p:cNvPr id="196" name="Google Shape;196;p15"/>
          <p:cNvSpPr txBox="1"/>
          <p:nvPr/>
        </p:nvSpPr>
        <p:spPr>
          <a:xfrm>
            <a:off x="369570" y="546354"/>
            <a:ext cx="5181600" cy="1847214"/>
          </a:xfrm>
          <a:prstGeom prst="rect">
            <a:avLst/>
          </a:prstGeom>
          <a:solidFill>
            <a:srgbClr val="00CC00">
              <a:alpha val="41568"/>
            </a:srgbClr>
          </a:solidFill>
          <a:ln w="32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KALADONT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grupna igra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6710" marR="344805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npr.	djeCA, caPA, pasTA, taVA, vaZA, zašTO, torBA, baKA...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6005820" y="2263136"/>
            <a:ext cx="5727600" cy="2242200"/>
          </a:xfrm>
          <a:prstGeom prst="rect">
            <a:avLst/>
          </a:prstGeom>
          <a:solidFill>
            <a:srgbClr val="FFFF00">
              <a:alpha val="63529"/>
            </a:srgbClr>
          </a:solidFill>
          <a:ln w="32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NA SLOVO…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3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grupna igra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68300" marR="361315" lvl="0" indent="-6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npr. Odabrani igrač kaže “Na slovo, na slovo...(npr.M)”, a ostali igrači se moraju uhvatiti za predmet koji počinje zadanim slovom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4910559"/>
            <a:ext cx="8484331" cy="167570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 txBox="1"/>
          <p:nvPr/>
        </p:nvSpPr>
        <p:spPr>
          <a:xfrm>
            <a:off x="96773" y="2907029"/>
            <a:ext cx="5727600" cy="1873500"/>
          </a:xfrm>
          <a:prstGeom prst="rect">
            <a:avLst/>
          </a:prstGeom>
          <a:solidFill>
            <a:srgbClr val="9DC3E6">
              <a:alpha val="63529"/>
            </a:srgbClr>
          </a:solidFill>
          <a:ln w="32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60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latin typeface="Calibri"/>
                <a:ea typeface="Calibri"/>
                <a:cs typeface="Calibri"/>
                <a:sym typeface="Calibri"/>
              </a:rPr>
              <a:t>SJETI SE…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grupna igra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71450" marR="166370" lvl="0" indent="-63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npr. Odabrani igrač zadaje slovo (npr. M) a ostali sudionici trebaju smisliti što više riječi koje počinju zadanim slovom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3853047" y="202175"/>
            <a:ext cx="75396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Škola kao partner obitelji!</a:t>
            </a:r>
            <a:endParaRPr/>
          </a:p>
        </p:txBody>
      </p:sp>
      <p:sp>
        <p:nvSpPr>
          <p:cNvPr id="205" name="Google Shape;205;p16"/>
          <p:cNvSpPr txBox="1"/>
          <p:nvPr/>
        </p:nvSpPr>
        <p:spPr>
          <a:xfrm>
            <a:off x="4293870" y="1232153"/>
            <a:ext cx="7404000" cy="2334600"/>
          </a:xfrm>
          <a:prstGeom prst="rect">
            <a:avLst/>
          </a:prstGeom>
          <a:solidFill>
            <a:srgbClr val="FF3300">
              <a:alpha val="40784"/>
            </a:srgbClr>
          </a:solidFill>
          <a:ln w="259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500" b="1">
                <a:latin typeface="Calibri"/>
                <a:ea typeface="Calibri"/>
                <a:cs typeface="Calibri"/>
                <a:sym typeface="Calibri"/>
              </a:rPr>
              <a:t>OBLICI SURADNJE IZMEĐU ŠKOLE I RODITELJA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❖"/>
            </a:pPr>
            <a:r>
              <a:rPr lang="hr-HR" sz="2500">
                <a:latin typeface="Calibri"/>
                <a:ea typeface="Calibri"/>
                <a:cs typeface="Calibri"/>
                <a:sym typeface="Calibri"/>
              </a:rPr>
              <a:t>Roditeljski sastanci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marR="215265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❖"/>
            </a:pPr>
            <a:r>
              <a:rPr lang="hr-HR" sz="2500">
                <a:latin typeface="Calibri"/>
                <a:ea typeface="Calibri"/>
                <a:cs typeface="Calibri"/>
                <a:sym typeface="Calibri"/>
              </a:rPr>
              <a:t>Informacije (individualni razgovor kod razrednika)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marR="215265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❖"/>
            </a:pPr>
            <a:r>
              <a:rPr lang="hr-HR" sz="2500">
                <a:latin typeface="Calibri"/>
                <a:ea typeface="Calibri"/>
                <a:cs typeface="Calibri"/>
                <a:sym typeface="Calibri"/>
              </a:rPr>
              <a:t>Sastanci sa stručnom službom škole (prema potrebi)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marR="215265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❖"/>
            </a:pPr>
            <a:r>
              <a:rPr lang="hr-HR" sz="2500">
                <a:latin typeface="Calibri"/>
                <a:ea typeface="Calibri"/>
                <a:cs typeface="Calibri"/>
                <a:sym typeface="Calibri"/>
              </a:rPr>
              <a:t>Sudjelovanje roditelja kroz prisustvo na natjecanjima, školskim priredbama, izletima i sl.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791" y="147828"/>
            <a:ext cx="3497478" cy="386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16"/>
          <p:cNvGrpSpPr/>
          <p:nvPr/>
        </p:nvGrpSpPr>
        <p:grpSpPr>
          <a:xfrm>
            <a:off x="387858" y="4911089"/>
            <a:ext cx="2286000" cy="1938655"/>
            <a:chOff x="387858" y="4911089"/>
            <a:chExt cx="2286000" cy="1938655"/>
          </a:xfrm>
        </p:grpSpPr>
        <p:sp>
          <p:nvSpPr>
            <p:cNvPr id="208" name="Google Shape;208;p16"/>
            <p:cNvSpPr/>
            <p:nvPr/>
          </p:nvSpPr>
          <p:spPr>
            <a:xfrm>
              <a:off x="387858" y="4911089"/>
              <a:ext cx="2286000" cy="1938655"/>
            </a:xfrm>
            <a:custGeom>
              <a:avLst/>
              <a:gdLst/>
              <a:ahLst/>
              <a:cxnLst/>
              <a:rect l="l" t="t" r="r" b="b"/>
              <a:pathLst>
                <a:path w="2286000" h="1938654" extrusionOk="0">
                  <a:moveTo>
                    <a:pt x="1143000" y="0"/>
                  </a:moveTo>
                  <a:lnTo>
                    <a:pt x="1090679" y="997"/>
                  </a:lnTo>
                  <a:lnTo>
                    <a:pt x="1038962" y="3961"/>
                  </a:lnTo>
                  <a:lnTo>
                    <a:pt x="987900" y="8848"/>
                  </a:lnTo>
                  <a:lnTo>
                    <a:pt x="937543" y="15616"/>
                  </a:lnTo>
                  <a:lnTo>
                    <a:pt x="887940" y="24222"/>
                  </a:lnTo>
                  <a:lnTo>
                    <a:pt x="839143" y="34623"/>
                  </a:lnTo>
                  <a:lnTo>
                    <a:pt x="791202" y="46776"/>
                  </a:lnTo>
                  <a:lnTo>
                    <a:pt x="744168" y="60640"/>
                  </a:lnTo>
                  <a:lnTo>
                    <a:pt x="698090" y="76170"/>
                  </a:lnTo>
                  <a:lnTo>
                    <a:pt x="653020" y="93324"/>
                  </a:lnTo>
                  <a:lnTo>
                    <a:pt x="609008" y="112059"/>
                  </a:lnTo>
                  <a:lnTo>
                    <a:pt x="566103" y="132334"/>
                  </a:lnTo>
                  <a:lnTo>
                    <a:pt x="524358" y="154103"/>
                  </a:lnTo>
                  <a:lnTo>
                    <a:pt x="483821" y="177326"/>
                  </a:lnTo>
                  <a:lnTo>
                    <a:pt x="444544" y="201959"/>
                  </a:lnTo>
                  <a:lnTo>
                    <a:pt x="406577" y="227960"/>
                  </a:lnTo>
                  <a:lnTo>
                    <a:pt x="369971" y="255285"/>
                  </a:lnTo>
                  <a:lnTo>
                    <a:pt x="334775" y="283892"/>
                  </a:lnTo>
                  <a:lnTo>
                    <a:pt x="301040" y="313738"/>
                  </a:lnTo>
                  <a:lnTo>
                    <a:pt x="268817" y="344781"/>
                  </a:lnTo>
                  <a:lnTo>
                    <a:pt x="238156" y="376977"/>
                  </a:lnTo>
                  <a:lnTo>
                    <a:pt x="209108" y="410284"/>
                  </a:lnTo>
                  <a:lnTo>
                    <a:pt x="181723" y="444659"/>
                  </a:lnTo>
                  <a:lnTo>
                    <a:pt x="156051" y="480060"/>
                  </a:lnTo>
                  <a:lnTo>
                    <a:pt x="132144" y="516442"/>
                  </a:lnTo>
                  <a:lnTo>
                    <a:pt x="110050" y="553765"/>
                  </a:lnTo>
                  <a:lnTo>
                    <a:pt x="89821" y="591984"/>
                  </a:lnTo>
                  <a:lnTo>
                    <a:pt x="71508" y="631058"/>
                  </a:lnTo>
                  <a:lnTo>
                    <a:pt x="55160" y="670943"/>
                  </a:lnTo>
                  <a:lnTo>
                    <a:pt x="40828" y="711596"/>
                  </a:lnTo>
                  <a:lnTo>
                    <a:pt x="28563" y="752976"/>
                  </a:lnTo>
                  <a:lnTo>
                    <a:pt x="18415" y="795038"/>
                  </a:lnTo>
                  <a:lnTo>
                    <a:pt x="10434" y="837741"/>
                  </a:lnTo>
                  <a:lnTo>
                    <a:pt x="4671" y="881041"/>
                  </a:lnTo>
                  <a:lnTo>
                    <a:pt x="1176" y="924896"/>
                  </a:lnTo>
                  <a:lnTo>
                    <a:pt x="0" y="969264"/>
                  </a:lnTo>
                  <a:lnTo>
                    <a:pt x="1176" y="1013631"/>
                  </a:lnTo>
                  <a:lnTo>
                    <a:pt x="4671" y="1057486"/>
                  </a:lnTo>
                  <a:lnTo>
                    <a:pt x="10434" y="1100786"/>
                  </a:lnTo>
                  <a:lnTo>
                    <a:pt x="18415" y="1143489"/>
                  </a:lnTo>
                  <a:lnTo>
                    <a:pt x="28563" y="1185551"/>
                  </a:lnTo>
                  <a:lnTo>
                    <a:pt x="40828" y="1226931"/>
                  </a:lnTo>
                  <a:lnTo>
                    <a:pt x="55160" y="1267584"/>
                  </a:lnTo>
                  <a:lnTo>
                    <a:pt x="71508" y="1307469"/>
                  </a:lnTo>
                  <a:lnTo>
                    <a:pt x="89821" y="1346543"/>
                  </a:lnTo>
                  <a:lnTo>
                    <a:pt x="110050" y="1384762"/>
                  </a:lnTo>
                  <a:lnTo>
                    <a:pt x="132144" y="1422085"/>
                  </a:lnTo>
                  <a:lnTo>
                    <a:pt x="156051" y="1458468"/>
                  </a:lnTo>
                  <a:lnTo>
                    <a:pt x="181723" y="1493868"/>
                  </a:lnTo>
                  <a:lnTo>
                    <a:pt x="209108" y="1528243"/>
                  </a:lnTo>
                  <a:lnTo>
                    <a:pt x="238156" y="1561550"/>
                  </a:lnTo>
                  <a:lnTo>
                    <a:pt x="268817" y="1593746"/>
                  </a:lnTo>
                  <a:lnTo>
                    <a:pt x="301040" y="1624789"/>
                  </a:lnTo>
                  <a:lnTo>
                    <a:pt x="334775" y="1654635"/>
                  </a:lnTo>
                  <a:lnTo>
                    <a:pt x="369971" y="1683242"/>
                  </a:lnTo>
                  <a:lnTo>
                    <a:pt x="406577" y="1710567"/>
                  </a:lnTo>
                  <a:lnTo>
                    <a:pt x="444544" y="1736568"/>
                  </a:lnTo>
                  <a:lnTo>
                    <a:pt x="483821" y="1761201"/>
                  </a:lnTo>
                  <a:lnTo>
                    <a:pt x="524358" y="1784424"/>
                  </a:lnTo>
                  <a:lnTo>
                    <a:pt x="566103" y="1806194"/>
                  </a:lnTo>
                  <a:lnTo>
                    <a:pt x="609008" y="1826468"/>
                  </a:lnTo>
                  <a:lnTo>
                    <a:pt x="653020" y="1845203"/>
                  </a:lnTo>
                  <a:lnTo>
                    <a:pt x="698090" y="1862357"/>
                  </a:lnTo>
                  <a:lnTo>
                    <a:pt x="744168" y="1877887"/>
                  </a:lnTo>
                  <a:lnTo>
                    <a:pt x="791202" y="1891751"/>
                  </a:lnTo>
                  <a:lnTo>
                    <a:pt x="839143" y="1903904"/>
                  </a:lnTo>
                  <a:lnTo>
                    <a:pt x="887940" y="1914305"/>
                  </a:lnTo>
                  <a:lnTo>
                    <a:pt x="937543" y="1922911"/>
                  </a:lnTo>
                  <a:lnTo>
                    <a:pt x="987900" y="1929679"/>
                  </a:lnTo>
                  <a:lnTo>
                    <a:pt x="1038962" y="1934566"/>
                  </a:lnTo>
                  <a:lnTo>
                    <a:pt x="1090679" y="1937530"/>
                  </a:lnTo>
                  <a:lnTo>
                    <a:pt x="1143000" y="1938527"/>
                  </a:lnTo>
                  <a:lnTo>
                    <a:pt x="1195324" y="1937530"/>
                  </a:lnTo>
                  <a:lnTo>
                    <a:pt x="1247044" y="1934566"/>
                  </a:lnTo>
                  <a:lnTo>
                    <a:pt x="1298109" y="1929679"/>
                  </a:lnTo>
                  <a:lnTo>
                    <a:pt x="1348470" y="1922911"/>
                  </a:lnTo>
                  <a:lnTo>
                    <a:pt x="1398075" y="1914305"/>
                  </a:lnTo>
                  <a:lnTo>
                    <a:pt x="1446873" y="1903904"/>
                  </a:lnTo>
                  <a:lnTo>
                    <a:pt x="1494816" y="1891751"/>
                  </a:lnTo>
                  <a:lnTo>
                    <a:pt x="1541852" y="1877887"/>
                  </a:lnTo>
                  <a:lnTo>
                    <a:pt x="1587930" y="1862357"/>
                  </a:lnTo>
                  <a:lnTo>
                    <a:pt x="1633001" y="1845203"/>
                  </a:lnTo>
                  <a:lnTo>
                    <a:pt x="1677014" y="1826468"/>
                  </a:lnTo>
                  <a:lnTo>
                    <a:pt x="1719918" y="1806193"/>
                  </a:lnTo>
                  <a:lnTo>
                    <a:pt x="1761664" y="1784424"/>
                  </a:lnTo>
                  <a:lnTo>
                    <a:pt x="1802200" y="1761201"/>
                  </a:lnTo>
                  <a:lnTo>
                    <a:pt x="1841476" y="1736568"/>
                  </a:lnTo>
                  <a:lnTo>
                    <a:pt x="1879443" y="1710567"/>
                  </a:lnTo>
                  <a:lnTo>
                    <a:pt x="1916049" y="1683242"/>
                  </a:lnTo>
                  <a:lnTo>
                    <a:pt x="1951243" y="1654635"/>
                  </a:lnTo>
                  <a:lnTo>
                    <a:pt x="1984977" y="1624789"/>
                  </a:lnTo>
                  <a:lnTo>
                    <a:pt x="2017199" y="1593746"/>
                  </a:lnTo>
                  <a:lnTo>
                    <a:pt x="2047858" y="1561550"/>
                  </a:lnTo>
                  <a:lnTo>
                    <a:pt x="2076905" y="1528243"/>
                  </a:lnTo>
                  <a:lnTo>
                    <a:pt x="2104289" y="1493868"/>
                  </a:lnTo>
                  <a:lnTo>
                    <a:pt x="2129959" y="1458468"/>
                  </a:lnTo>
                  <a:lnTo>
                    <a:pt x="2153865" y="1422085"/>
                  </a:lnTo>
                  <a:lnTo>
                    <a:pt x="2175957" y="1384762"/>
                  </a:lnTo>
                  <a:lnTo>
                    <a:pt x="2196185" y="1346543"/>
                  </a:lnTo>
                  <a:lnTo>
                    <a:pt x="2214497" y="1307469"/>
                  </a:lnTo>
                  <a:lnTo>
                    <a:pt x="2230844" y="1267584"/>
                  </a:lnTo>
                  <a:lnTo>
                    <a:pt x="2245174" y="1226931"/>
                  </a:lnTo>
                  <a:lnTo>
                    <a:pt x="2257439" y="1185551"/>
                  </a:lnTo>
                  <a:lnTo>
                    <a:pt x="2267586" y="1143489"/>
                  </a:lnTo>
                  <a:lnTo>
                    <a:pt x="2275566" y="1100786"/>
                  </a:lnTo>
                  <a:lnTo>
                    <a:pt x="2281329" y="1057486"/>
                  </a:lnTo>
                  <a:lnTo>
                    <a:pt x="2284823" y="1013631"/>
                  </a:lnTo>
                  <a:lnTo>
                    <a:pt x="2286000" y="969264"/>
                  </a:lnTo>
                  <a:lnTo>
                    <a:pt x="2284823" y="924896"/>
                  </a:lnTo>
                  <a:lnTo>
                    <a:pt x="2281329" y="881041"/>
                  </a:lnTo>
                  <a:lnTo>
                    <a:pt x="2275566" y="837741"/>
                  </a:lnTo>
                  <a:lnTo>
                    <a:pt x="2267586" y="795038"/>
                  </a:lnTo>
                  <a:lnTo>
                    <a:pt x="2257439" y="752976"/>
                  </a:lnTo>
                  <a:lnTo>
                    <a:pt x="2245174" y="711596"/>
                  </a:lnTo>
                  <a:lnTo>
                    <a:pt x="2230844" y="670943"/>
                  </a:lnTo>
                  <a:lnTo>
                    <a:pt x="2214497" y="631058"/>
                  </a:lnTo>
                  <a:lnTo>
                    <a:pt x="2196185" y="591984"/>
                  </a:lnTo>
                  <a:lnTo>
                    <a:pt x="2175957" y="553765"/>
                  </a:lnTo>
                  <a:lnTo>
                    <a:pt x="2153865" y="516442"/>
                  </a:lnTo>
                  <a:lnTo>
                    <a:pt x="2129959" y="480059"/>
                  </a:lnTo>
                  <a:lnTo>
                    <a:pt x="2104289" y="444659"/>
                  </a:lnTo>
                  <a:lnTo>
                    <a:pt x="2076905" y="410284"/>
                  </a:lnTo>
                  <a:lnTo>
                    <a:pt x="2047858" y="376977"/>
                  </a:lnTo>
                  <a:lnTo>
                    <a:pt x="2017199" y="344781"/>
                  </a:lnTo>
                  <a:lnTo>
                    <a:pt x="1984977" y="313738"/>
                  </a:lnTo>
                  <a:lnTo>
                    <a:pt x="1951243" y="283892"/>
                  </a:lnTo>
                  <a:lnTo>
                    <a:pt x="1916049" y="255285"/>
                  </a:lnTo>
                  <a:lnTo>
                    <a:pt x="1879443" y="227960"/>
                  </a:lnTo>
                  <a:lnTo>
                    <a:pt x="1841476" y="201959"/>
                  </a:lnTo>
                  <a:lnTo>
                    <a:pt x="1802200" y="177326"/>
                  </a:lnTo>
                  <a:lnTo>
                    <a:pt x="1761664" y="154103"/>
                  </a:lnTo>
                  <a:lnTo>
                    <a:pt x="1719918" y="132334"/>
                  </a:lnTo>
                  <a:lnTo>
                    <a:pt x="1677014" y="112059"/>
                  </a:lnTo>
                  <a:lnTo>
                    <a:pt x="1633001" y="93324"/>
                  </a:lnTo>
                  <a:lnTo>
                    <a:pt x="1587930" y="76170"/>
                  </a:lnTo>
                  <a:lnTo>
                    <a:pt x="1541852" y="60640"/>
                  </a:lnTo>
                  <a:lnTo>
                    <a:pt x="1494816" y="46776"/>
                  </a:lnTo>
                  <a:lnTo>
                    <a:pt x="1446873" y="34623"/>
                  </a:lnTo>
                  <a:lnTo>
                    <a:pt x="1398075" y="24222"/>
                  </a:lnTo>
                  <a:lnTo>
                    <a:pt x="1348470" y="15616"/>
                  </a:lnTo>
                  <a:lnTo>
                    <a:pt x="1298109" y="8848"/>
                  </a:lnTo>
                  <a:lnTo>
                    <a:pt x="1247044" y="3961"/>
                  </a:lnTo>
                  <a:lnTo>
                    <a:pt x="1195324" y="997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2D75B6">
                <a:alpha val="66666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387858" y="4911089"/>
              <a:ext cx="2286000" cy="1938655"/>
            </a:xfrm>
            <a:custGeom>
              <a:avLst/>
              <a:gdLst/>
              <a:ahLst/>
              <a:cxnLst/>
              <a:rect l="l" t="t" r="r" b="b"/>
              <a:pathLst>
                <a:path w="2286000" h="1938654" extrusionOk="0">
                  <a:moveTo>
                    <a:pt x="0" y="969264"/>
                  </a:moveTo>
                  <a:lnTo>
                    <a:pt x="1176" y="924896"/>
                  </a:lnTo>
                  <a:lnTo>
                    <a:pt x="4671" y="881041"/>
                  </a:lnTo>
                  <a:lnTo>
                    <a:pt x="10434" y="837741"/>
                  </a:lnTo>
                  <a:lnTo>
                    <a:pt x="18415" y="795038"/>
                  </a:lnTo>
                  <a:lnTo>
                    <a:pt x="28563" y="752976"/>
                  </a:lnTo>
                  <a:lnTo>
                    <a:pt x="40828" y="711596"/>
                  </a:lnTo>
                  <a:lnTo>
                    <a:pt x="55160" y="670943"/>
                  </a:lnTo>
                  <a:lnTo>
                    <a:pt x="71508" y="631058"/>
                  </a:lnTo>
                  <a:lnTo>
                    <a:pt x="89821" y="591984"/>
                  </a:lnTo>
                  <a:lnTo>
                    <a:pt x="110050" y="553765"/>
                  </a:lnTo>
                  <a:lnTo>
                    <a:pt x="132144" y="516442"/>
                  </a:lnTo>
                  <a:lnTo>
                    <a:pt x="156051" y="480060"/>
                  </a:lnTo>
                  <a:lnTo>
                    <a:pt x="181723" y="444659"/>
                  </a:lnTo>
                  <a:lnTo>
                    <a:pt x="209108" y="410284"/>
                  </a:lnTo>
                  <a:lnTo>
                    <a:pt x="238156" y="376977"/>
                  </a:lnTo>
                  <a:lnTo>
                    <a:pt x="268817" y="344781"/>
                  </a:lnTo>
                  <a:lnTo>
                    <a:pt x="301040" y="313738"/>
                  </a:lnTo>
                  <a:lnTo>
                    <a:pt x="334775" y="283892"/>
                  </a:lnTo>
                  <a:lnTo>
                    <a:pt x="369971" y="255285"/>
                  </a:lnTo>
                  <a:lnTo>
                    <a:pt x="406577" y="227960"/>
                  </a:lnTo>
                  <a:lnTo>
                    <a:pt x="444544" y="201959"/>
                  </a:lnTo>
                  <a:lnTo>
                    <a:pt x="483821" y="177326"/>
                  </a:lnTo>
                  <a:lnTo>
                    <a:pt x="524358" y="154103"/>
                  </a:lnTo>
                  <a:lnTo>
                    <a:pt x="566103" y="132334"/>
                  </a:lnTo>
                  <a:lnTo>
                    <a:pt x="609008" y="112059"/>
                  </a:lnTo>
                  <a:lnTo>
                    <a:pt x="653020" y="93324"/>
                  </a:lnTo>
                  <a:lnTo>
                    <a:pt x="698090" y="76170"/>
                  </a:lnTo>
                  <a:lnTo>
                    <a:pt x="744168" y="60640"/>
                  </a:lnTo>
                  <a:lnTo>
                    <a:pt x="791202" y="46776"/>
                  </a:lnTo>
                  <a:lnTo>
                    <a:pt x="839143" y="34623"/>
                  </a:lnTo>
                  <a:lnTo>
                    <a:pt x="887940" y="24222"/>
                  </a:lnTo>
                  <a:lnTo>
                    <a:pt x="937543" y="15616"/>
                  </a:lnTo>
                  <a:lnTo>
                    <a:pt x="987900" y="8848"/>
                  </a:lnTo>
                  <a:lnTo>
                    <a:pt x="1038962" y="3961"/>
                  </a:lnTo>
                  <a:lnTo>
                    <a:pt x="1090679" y="997"/>
                  </a:lnTo>
                  <a:lnTo>
                    <a:pt x="1143000" y="0"/>
                  </a:lnTo>
                  <a:lnTo>
                    <a:pt x="1195324" y="997"/>
                  </a:lnTo>
                  <a:lnTo>
                    <a:pt x="1247044" y="3961"/>
                  </a:lnTo>
                  <a:lnTo>
                    <a:pt x="1298109" y="8848"/>
                  </a:lnTo>
                  <a:lnTo>
                    <a:pt x="1348470" y="15616"/>
                  </a:lnTo>
                  <a:lnTo>
                    <a:pt x="1398075" y="24222"/>
                  </a:lnTo>
                  <a:lnTo>
                    <a:pt x="1446873" y="34623"/>
                  </a:lnTo>
                  <a:lnTo>
                    <a:pt x="1494816" y="46776"/>
                  </a:lnTo>
                  <a:lnTo>
                    <a:pt x="1541852" y="60640"/>
                  </a:lnTo>
                  <a:lnTo>
                    <a:pt x="1587930" y="76170"/>
                  </a:lnTo>
                  <a:lnTo>
                    <a:pt x="1633001" y="93324"/>
                  </a:lnTo>
                  <a:lnTo>
                    <a:pt x="1677014" y="112059"/>
                  </a:lnTo>
                  <a:lnTo>
                    <a:pt x="1719918" y="132334"/>
                  </a:lnTo>
                  <a:lnTo>
                    <a:pt x="1761664" y="154103"/>
                  </a:lnTo>
                  <a:lnTo>
                    <a:pt x="1802200" y="177326"/>
                  </a:lnTo>
                  <a:lnTo>
                    <a:pt x="1841476" y="201959"/>
                  </a:lnTo>
                  <a:lnTo>
                    <a:pt x="1879443" y="227960"/>
                  </a:lnTo>
                  <a:lnTo>
                    <a:pt x="1916049" y="255285"/>
                  </a:lnTo>
                  <a:lnTo>
                    <a:pt x="1951243" y="283892"/>
                  </a:lnTo>
                  <a:lnTo>
                    <a:pt x="1984977" y="313738"/>
                  </a:lnTo>
                  <a:lnTo>
                    <a:pt x="2017199" y="344781"/>
                  </a:lnTo>
                  <a:lnTo>
                    <a:pt x="2047858" y="376977"/>
                  </a:lnTo>
                  <a:lnTo>
                    <a:pt x="2076905" y="410284"/>
                  </a:lnTo>
                  <a:lnTo>
                    <a:pt x="2104289" y="444659"/>
                  </a:lnTo>
                  <a:lnTo>
                    <a:pt x="2129959" y="480059"/>
                  </a:lnTo>
                  <a:lnTo>
                    <a:pt x="2153865" y="516442"/>
                  </a:lnTo>
                  <a:lnTo>
                    <a:pt x="2175957" y="553765"/>
                  </a:lnTo>
                  <a:lnTo>
                    <a:pt x="2196185" y="591984"/>
                  </a:lnTo>
                  <a:lnTo>
                    <a:pt x="2214497" y="631058"/>
                  </a:lnTo>
                  <a:lnTo>
                    <a:pt x="2230844" y="670943"/>
                  </a:lnTo>
                  <a:lnTo>
                    <a:pt x="2245174" y="711596"/>
                  </a:lnTo>
                  <a:lnTo>
                    <a:pt x="2257439" y="752976"/>
                  </a:lnTo>
                  <a:lnTo>
                    <a:pt x="2267586" y="795038"/>
                  </a:lnTo>
                  <a:lnTo>
                    <a:pt x="2275566" y="837741"/>
                  </a:lnTo>
                  <a:lnTo>
                    <a:pt x="2281329" y="881041"/>
                  </a:lnTo>
                  <a:lnTo>
                    <a:pt x="2284823" y="924896"/>
                  </a:lnTo>
                  <a:lnTo>
                    <a:pt x="2286000" y="969264"/>
                  </a:lnTo>
                  <a:lnTo>
                    <a:pt x="2284823" y="1013631"/>
                  </a:lnTo>
                  <a:lnTo>
                    <a:pt x="2281329" y="1057486"/>
                  </a:lnTo>
                  <a:lnTo>
                    <a:pt x="2275566" y="1100786"/>
                  </a:lnTo>
                  <a:lnTo>
                    <a:pt x="2267586" y="1143489"/>
                  </a:lnTo>
                  <a:lnTo>
                    <a:pt x="2257439" y="1185551"/>
                  </a:lnTo>
                  <a:lnTo>
                    <a:pt x="2245174" y="1226931"/>
                  </a:lnTo>
                  <a:lnTo>
                    <a:pt x="2230844" y="1267584"/>
                  </a:lnTo>
                  <a:lnTo>
                    <a:pt x="2214497" y="1307469"/>
                  </a:lnTo>
                  <a:lnTo>
                    <a:pt x="2196185" y="1346543"/>
                  </a:lnTo>
                  <a:lnTo>
                    <a:pt x="2175957" y="1384762"/>
                  </a:lnTo>
                  <a:lnTo>
                    <a:pt x="2153865" y="1422085"/>
                  </a:lnTo>
                  <a:lnTo>
                    <a:pt x="2129959" y="1458468"/>
                  </a:lnTo>
                  <a:lnTo>
                    <a:pt x="2104289" y="1493868"/>
                  </a:lnTo>
                  <a:lnTo>
                    <a:pt x="2076905" y="1528243"/>
                  </a:lnTo>
                  <a:lnTo>
                    <a:pt x="2047858" y="1561550"/>
                  </a:lnTo>
                  <a:lnTo>
                    <a:pt x="2017199" y="1593746"/>
                  </a:lnTo>
                  <a:lnTo>
                    <a:pt x="1984977" y="1624789"/>
                  </a:lnTo>
                  <a:lnTo>
                    <a:pt x="1951243" y="1654635"/>
                  </a:lnTo>
                  <a:lnTo>
                    <a:pt x="1916049" y="1683242"/>
                  </a:lnTo>
                  <a:lnTo>
                    <a:pt x="1879443" y="1710567"/>
                  </a:lnTo>
                  <a:lnTo>
                    <a:pt x="1841476" y="1736568"/>
                  </a:lnTo>
                  <a:lnTo>
                    <a:pt x="1802200" y="1761201"/>
                  </a:lnTo>
                  <a:lnTo>
                    <a:pt x="1761664" y="1784424"/>
                  </a:lnTo>
                  <a:lnTo>
                    <a:pt x="1719918" y="1806193"/>
                  </a:lnTo>
                  <a:lnTo>
                    <a:pt x="1677014" y="1826468"/>
                  </a:lnTo>
                  <a:lnTo>
                    <a:pt x="1633001" y="1845203"/>
                  </a:lnTo>
                  <a:lnTo>
                    <a:pt x="1587930" y="1862357"/>
                  </a:lnTo>
                  <a:lnTo>
                    <a:pt x="1541852" y="1877887"/>
                  </a:lnTo>
                  <a:lnTo>
                    <a:pt x="1494816" y="1891751"/>
                  </a:lnTo>
                  <a:lnTo>
                    <a:pt x="1446873" y="1903904"/>
                  </a:lnTo>
                  <a:lnTo>
                    <a:pt x="1398075" y="1914305"/>
                  </a:lnTo>
                  <a:lnTo>
                    <a:pt x="1348470" y="1922911"/>
                  </a:lnTo>
                  <a:lnTo>
                    <a:pt x="1298109" y="1929679"/>
                  </a:lnTo>
                  <a:lnTo>
                    <a:pt x="1247044" y="1934566"/>
                  </a:lnTo>
                  <a:lnTo>
                    <a:pt x="1195324" y="1937530"/>
                  </a:lnTo>
                  <a:lnTo>
                    <a:pt x="1143000" y="1938527"/>
                  </a:lnTo>
                  <a:lnTo>
                    <a:pt x="1090679" y="1937530"/>
                  </a:lnTo>
                  <a:lnTo>
                    <a:pt x="1038962" y="1934566"/>
                  </a:lnTo>
                  <a:lnTo>
                    <a:pt x="987900" y="1929679"/>
                  </a:lnTo>
                  <a:lnTo>
                    <a:pt x="937543" y="1922911"/>
                  </a:lnTo>
                  <a:lnTo>
                    <a:pt x="887940" y="1914305"/>
                  </a:lnTo>
                  <a:lnTo>
                    <a:pt x="839143" y="1903904"/>
                  </a:lnTo>
                  <a:lnTo>
                    <a:pt x="791202" y="1891751"/>
                  </a:lnTo>
                  <a:lnTo>
                    <a:pt x="744168" y="1877887"/>
                  </a:lnTo>
                  <a:lnTo>
                    <a:pt x="698090" y="1862357"/>
                  </a:lnTo>
                  <a:lnTo>
                    <a:pt x="653020" y="1845203"/>
                  </a:lnTo>
                  <a:lnTo>
                    <a:pt x="609008" y="1826468"/>
                  </a:lnTo>
                  <a:lnTo>
                    <a:pt x="566103" y="1806194"/>
                  </a:lnTo>
                  <a:lnTo>
                    <a:pt x="524358" y="1784424"/>
                  </a:lnTo>
                  <a:lnTo>
                    <a:pt x="483821" y="1761201"/>
                  </a:lnTo>
                  <a:lnTo>
                    <a:pt x="444544" y="1736568"/>
                  </a:lnTo>
                  <a:lnTo>
                    <a:pt x="406577" y="1710567"/>
                  </a:lnTo>
                  <a:lnTo>
                    <a:pt x="369971" y="1683242"/>
                  </a:lnTo>
                  <a:lnTo>
                    <a:pt x="334775" y="1654635"/>
                  </a:lnTo>
                  <a:lnTo>
                    <a:pt x="301040" y="1624789"/>
                  </a:lnTo>
                  <a:lnTo>
                    <a:pt x="268817" y="1593746"/>
                  </a:lnTo>
                  <a:lnTo>
                    <a:pt x="238156" y="1561550"/>
                  </a:lnTo>
                  <a:lnTo>
                    <a:pt x="209108" y="1528243"/>
                  </a:lnTo>
                  <a:lnTo>
                    <a:pt x="181723" y="1493868"/>
                  </a:lnTo>
                  <a:lnTo>
                    <a:pt x="156051" y="1458468"/>
                  </a:lnTo>
                  <a:lnTo>
                    <a:pt x="132144" y="1422085"/>
                  </a:lnTo>
                  <a:lnTo>
                    <a:pt x="110050" y="1384762"/>
                  </a:lnTo>
                  <a:lnTo>
                    <a:pt x="89821" y="1346543"/>
                  </a:lnTo>
                  <a:lnTo>
                    <a:pt x="71508" y="1307469"/>
                  </a:lnTo>
                  <a:lnTo>
                    <a:pt x="55160" y="1267584"/>
                  </a:lnTo>
                  <a:lnTo>
                    <a:pt x="40828" y="1226931"/>
                  </a:lnTo>
                  <a:lnTo>
                    <a:pt x="28563" y="1185551"/>
                  </a:lnTo>
                  <a:lnTo>
                    <a:pt x="18415" y="1143489"/>
                  </a:lnTo>
                  <a:lnTo>
                    <a:pt x="10434" y="1100786"/>
                  </a:lnTo>
                  <a:lnTo>
                    <a:pt x="4671" y="1057486"/>
                  </a:lnTo>
                  <a:lnTo>
                    <a:pt x="1176" y="1013631"/>
                  </a:lnTo>
                  <a:lnTo>
                    <a:pt x="0" y="969264"/>
                  </a:lnTo>
                  <a:close/>
                </a:path>
              </a:pathLst>
            </a:custGeom>
            <a:noFill/>
            <a:ln w="25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0" name="Google Shape;210;p16"/>
          <p:cNvSpPr txBox="1"/>
          <p:nvPr/>
        </p:nvSpPr>
        <p:spPr>
          <a:xfrm>
            <a:off x="813308" y="5167629"/>
            <a:ext cx="1435100" cy="139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latin typeface="Calibri"/>
                <a:ea typeface="Calibri"/>
                <a:cs typeface="Calibri"/>
                <a:sym typeface="Calibri"/>
              </a:rPr>
              <a:t>1.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-190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latin typeface="Calibri"/>
                <a:ea typeface="Calibri"/>
                <a:cs typeface="Calibri"/>
                <a:sym typeface="Calibri"/>
              </a:rPr>
              <a:t>MEĐUSOBNO UPOZNAVANJE RODITELJA I UČITELJA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6"/>
          <p:cNvGrpSpPr/>
          <p:nvPr/>
        </p:nvGrpSpPr>
        <p:grpSpPr>
          <a:xfrm>
            <a:off x="3417569" y="4920233"/>
            <a:ext cx="2286000" cy="1938655"/>
            <a:chOff x="3417569" y="4920233"/>
            <a:chExt cx="2286000" cy="1938655"/>
          </a:xfrm>
        </p:grpSpPr>
        <p:sp>
          <p:nvSpPr>
            <p:cNvPr id="212" name="Google Shape;212;p16"/>
            <p:cNvSpPr/>
            <p:nvPr/>
          </p:nvSpPr>
          <p:spPr>
            <a:xfrm>
              <a:off x="3417569" y="4920233"/>
              <a:ext cx="2286000" cy="1938655"/>
            </a:xfrm>
            <a:custGeom>
              <a:avLst/>
              <a:gdLst/>
              <a:ahLst/>
              <a:cxnLst/>
              <a:rect l="l" t="t" r="r" b="b"/>
              <a:pathLst>
                <a:path w="2286000" h="1938654" extrusionOk="0">
                  <a:moveTo>
                    <a:pt x="1143000" y="0"/>
                  </a:moveTo>
                  <a:lnTo>
                    <a:pt x="1090675" y="997"/>
                  </a:lnTo>
                  <a:lnTo>
                    <a:pt x="1038955" y="3961"/>
                  </a:lnTo>
                  <a:lnTo>
                    <a:pt x="987890" y="8848"/>
                  </a:lnTo>
                  <a:lnTo>
                    <a:pt x="937529" y="15616"/>
                  </a:lnTo>
                  <a:lnTo>
                    <a:pt x="887924" y="24222"/>
                  </a:lnTo>
                  <a:lnTo>
                    <a:pt x="839126" y="34623"/>
                  </a:lnTo>
                  <a:lnTo>
                    <a:pt x="791183" y="46776"/>
                  </a:lnTo>
                  <a:lnTo>
                    <a:pt x="744147" y="60640"/>
                  </a:lnTo>
                  <a:lnTo>
                    <a:pt x="698069" y="76170"/>
                  </a:lnTo>
                  <a:lnTo>
                    <a:pt x="652998" y="93324"/>
                  </a:lnTo>
                  <a:lnTo>
                    <a:pt x="608985" y="112059"/>
                  </a:lnTo>
                  <a:lnTo>
                    <a:pt x="566081" y="132334"/>
                  </a:lnTo>
                  <a:lnTo>
                    <a:pt x="524335" y="154103"/>
                  </a:lnTo>
                  <a:lnTo>
                    <a:pt x="483799" y="177326"/>
                  </a:lnTo>
                  <a:lnTo>
                    <a:pt x="444523" y="201959"/>
                  </a:lnTo>
                  <a:lnTo>
                    <a:pt x="406556" y="227960"/>
                  </a:lnTo>
                  <a:lnTo>
                    <a:pt x="369950" y="255285"/>
                  </a:lnTo>
                  <a:lnTo>
                    <a:pt x="334756" y="283892"/>
                  </a:lnTo>
                  <a:lnTo>
                    <a:pt x="301022" y="313738"/>
                  </a:lnTo>
                  <a:lnTo>
                    <a:pt x="268800" y="344781"/>
                  </a:lnTo>
                  <a:lnTo>
                    <a:pt x="238141" y="376977"/>
                  </a:lnTo>
                  <a:lnTo>
                    <a:pt x="209094" y="410284"/>
                  </a:lnTo>
                  <a:lnTo>
                    <a:pt x="181710" y="444659"/>
                  </a:lnTo>
                  <a:lnTo>
                    <a:pt x="156040" y="480059"/>
                  </a:lnTo>
                  <a:lnTo>
                    <a:pt x="132134" y="516442"/>
                  </a:lnTo>
                  <a:lnTo>
                    <a:pt x="110042" y="553765"/>
                  </a:lnTo>
                  <a:lnTo>
                    <a:pt x="89814" y="591984"/>
                  </a:lnTo>
                  <a:lnTo>
                    <a:pt x="71502" y="631058"/>
                  </a:lnTo>
                  <a:lnTo>
                    <a:pt x="55155" y="670943"/>
                  </a:lnTo>
                  <a:lnTo>
                    <a:pt x="40825" y="711596"/>
                  </a:lnTo>
                  <a:lnTo>
                    <a:pt x="28560" y="752976"/>
                  </a:lnTo>
                  <a:lnTo>
                    <a:pt x="18413" y="795038"/>
                  </a:lnTo>
                  <a:lnTo>
                    <a:pt x="10433" y="837741"/>
                  </a:lnTo>
                  <a:lnTo>
                    <a:pt x="4670" y="881041"/>
                  </a:lnTo>
                  <a:lnTo>
                    <a:pt x="1176" y="924896"/>
                  </a:lnTo>
                  <a:lnTo>
                    <a:pt x="0" y="969263"/>
                  </a:lnTo>
                  <a:lnTo>
                    <a:pt x="1176" y="1013631"/>
                  </a:lnTo>
                  <a:lnTo>
                    <a:pt x="4670" y="1057486"/>
                  </a:lnTo>
                  <a:lnTo>
                    <a:pt x="10433" y="1100786"/>
                  </a:lnTo>
                  <a:lnTo>
                    <a:pt x="18413" y="1143489"/>
                  </a:lnTo>
                  <a:lnTo>
                    <a:pt x="28560" y="1185551"/>
                  </a:lnTo>
                  <a:lnTo>
                    <a:pt x="40825" y="1226931"/>
                  </a:lnTo>
                  <a:lnTo>
                    <a:pt x="55155" y="1267584"/>
                  </a:lnTo>
                  <a:lnTo>
                    <a:pt x="71502" y="1307469"/>
                  </a:lnTo>
                  <a:lnTo>
                    <a:pt x="89814" y="1346543"/>
                  </a:lnTo>
                  <a:lnTo>
                    <a:pt x="110042" y="1384762"/>
                  </a:lnTo>
                  <a:lnTo>
                    <a:pt x="132134" y="1422085"/>
                  </a:lnTo>
                  <a:lnTo>
                    <a:pt x="156040" y="1458468"/>
                  </a:lnTo>
                  <a:lnTo>
                    <a:pt x="181710" y="1493868"/>
                  </a:lnTo>
                  <a:lnTo>
                    <a:pt x="209094" y="1528243"/>
                  </a:lnTo>
                  <a:lnTo>
                    <a:pt x="238141" y="1561550"/>
                  </a:lnTo>
                  <a:lnTo>
                    <a:pt x="268800" y="1593746"/>
                  </a:lnTo>
                  <a:lnTo>
                    <a:pt x="301022" y="1624789"/>
                  </a:lnTo>
                  <a:lnTo>
                    <a:pt x="334756" y="1654635"/>
                  </a:lnTo>
                  <a:lnTo>
                    <a:pt x="369950" y="1683242"/>
                  </a:lnTo>
                  <a:lnTo>
                    <a:pt x="406556" y="1710567"/>
                  </a:lnTo>
                  <a:lnTo>
                    <a:pt x="444523" y="1736568"/>
                  </a:lnTo>
                  <a:lnTo>
                    <a:pt x="483799" y="1761201"/>
                  </a:lnTo>
                  <a:lnTo>
                    <a:pt x="524335" y="1784424"/>
                  </a:lnTo>
                  <a:lnTo>
                    <a:pt x="566081" y="1806193"/>
                  </a:lnTo>
                  <a:lnTo>
                    <a:pt x="608985" y="1826468"/>
                  </a:lnTo>
                  <a:lnTo>
                    <a:pt x="652998" y="1845203"/>
                  </a:lnTo>
                  <a:lnTo>
                    <a:pt x="698069" y="1862357"/>
                  </a:lnTo>
                  <a:lnTo>
                    <a:pt x="744147" y="1877887"/>
                  </a:lnTo>
                  <a:lnTo>
                    <a:pt x="791183" y="1891751"/>
                  </a:lnTo>
                  <a:lnTo>
                    <a:pt x="839126" y="1903904"/>
                  </a:lnTo>
                  <a:lnTo>
                    <a:pt x="887924" y="1914305"/>
                  </a:lnTo>
                  <a:lnTo>
                    <a:pt x="937529" y="1922911"/>
                  </a:lnTo>
                  <a:lnTo>
                    <a:pt x="987890" y="1929679"/>
                  </a:lnTo>
                  <a:lnTo>
                    <a:pt x="1038955" y="1934566"/>
                  </a:lnTo>
                  <a:lnTo>
                    <a:pt x="1090675" y="1937530"/>
                  </a:lnTo>
                  <a:lnTo>
                    <a:pt x="1143000" y="1938527"/>
                  </a:lnTo>
                  <a:lnTo>
                    <a:pt x="1195324" y="1937530"/>
                  </a:lnTo>
                  <a:lnTo>
                    <a:pt x="1247044" y="1934566"/>
                  </a:lnTo>
                  <a:lnTo>
                    <a:pt x="1298109" y="1929679"/>
                  </a:lnTo>
                  <a:lnTo>
                    <a:pt x="1348470" y="1922911"/>
                  </a:lnTo>
                  <a:lnTo>
                    <a:pt x="1398075" y="1914305"/>
                  </a:lnTo>
                  <a:lnTo>
                    <a:pt x="1446873" y="1903904"/>
                  </a:lnTo>
                  <a:lnTo>
                    <a:pt x="1494816" y="1891751"/>
                  </a:lnTo>
                  <a:lnTo>
                    <a:pt x="1541852" y="1877887"/>
                  </a:lnTo>
                  <a:lnTo>
                    <a:pt x="1587930" y="1862357"/>
                  </a:lnTo>
                  <a:lnTo>
                    <a:pt x="1633001" y="1845203"/>
                  </a:lnTo>
                  <a:lnTo>
                    <a:pt x="1677014" y="1826468"/>
                  </a:lnTo>
                  <a:lnTo>
                    <a:pt x="1719918" y="1806193"/>
                  </a:lnTo>
                  <a:lnTo>
                    <a:pt x="1761664" y="1784424"/>
                  </a:lnTo>
                  <a:lnTo>
                    <a:pt x="1802200" y="1761201"/>
                  </a:lnTo>
                  <a:lnTo>
                    <a:pt x="1841476" y="1736568"/>
                  </a:lnTo>
                  <a:lnTo>
                    <a:pt x="1879443" y="1710567"/>
                  </a:lnTo>
                  <a:lnTo>
                    <a:pt x="1916049" y="1683242"/>
                  </a:lnTo>
                  <a:lnTo>
                    <a:pt x="1951243" y="1654635"/>
                  </a:lnTo>
                  <a:lnTo>
                    <a:pt x="1984977" y="1624789"/>
                  </a:lnTo>
                  <a:lnTo>
                    <a:pt x="2017199" y="1593746"/>
                  </a:lnTo>
                  <a:lnTo>
                    <a:pt x="2047858" y="1561550"/>
                  </a:lnTo>
                  <a:lnTo>
                    <a:pt x="2076905" y="1528243"/>
                  </a:lnTo>
                  <a:lnTo>
                    <a:pt x="2104289" y="1493868"/>
                  </a:lnTo>
                  <a:lnTo>
                    <a:pt x="2129959" y="1458467"/>
                  </a:lnTo>
                  <a:lnTo>
                    <a:pt x="2153865" y="1422085"/>
                  </a:lnTo>
                  <a:lnTo>
                    <a:pt x="2175957" y="1384762"/>
                  </a:lnTo>
                  <a:lnTo>
                    <a:pt x="2196185" y="1346543"/>
                  </a:lnTo>
                  <a:lnTo>
                    <a:pt x="2214497" y="1307469"/>
                  </a:lnTo>
                  <a:lnTo>
                    <a:pt x="2230844" y="1267584"/>
                  </a:lnTo>
                  <a:lnTo>
                    <a:pt x="2245174" y="1226931"/>
                  </a:lnTo>
                  <a:lnTo>
                    <a:pt x="2257439" y="1185551"/>
                  </a:lnTo>
                  <a:lnTo>
                    <a:pt x="2267586" y="1143489"/>
                  </a:lnTo>
                  <a:lnTo>
                    <a:pt x="2275566" y="1100786"/>
                  </a:lnTo>
                  <a:lnTo>
                    <a:pt x="2281329" y="1057486"/>
                  </a:lnTo>
                  <a:lnTo>
                    <a:pt x="2284823" y="1013631"/>
                  </a:lnTo>
                  <a:lnTo>
                    <a:pt x="2286000" y="969263"/>
                  </a:lnTo>
                  <a:lnTo>
                    <a:pt x="2284823" y="924896"/>
                  </a:lnTo>
                  <a:lnTo>
                    <a:pt x="2281329" y="881041"/>
                  </a:lnTo>
                  <a:lnTo>
                    <a:pt x="2275566" y="837741"/>
                  </a:lnTo>
                  <a:lnTo>
                    <a:pt x="2267586" y="795038"/>
                  </a:lnTo>
                  <a:lnTo>
                    <a:pt x="2257439" y="752976"/>
                  </a:lnTo>
                  <a:lnTo>
                    <a:pt x="2245174" y="711596"/>
                  </a:lnTo>
                  <a:lnTo>
                    <a:pt x="2230844" y="670943"/>
                  </a:lnTo>
                  <a:lnTo>
                    <a:pt x="2214497" y="631058"/>
                  </a:lnTo>
                  <a:lnTo>
                    <a:pt x="2196185" y="591984"/>
                  </a:lnTo>
                  <a:lnTo>
                    <a:pt x="2175957" y="553765"/>
                  </a:lnTo>
                  <a:lnTo>
                    <a:pt x="2153865" y="516442"/>
                  </a:lnTo>
                  <a:lnTo>
                    <a:pt x="2129959" y="480059"/>
                  </a:lnTo>
                  <a:lnTo>
                    <a:pt x="2104289" y="444659"/>
                  </a:lnTo>
                  <a:lnTo>
                    <a:pt x="2076905" y="410284"/>
                  </a:lnTo>
                  <a:lnTo>
                    <a:pt x="2047858" y="376977"/>
                  </a:lnTo>
                  <a:lnTo>
                    <a:pt x="2017199" y="344781"/>
                  </a:lnTo>
                  <a:lnTo>
                    <a:pt x="1984977" y="313738"/>
                  </a:lnTo>
                  <a:lnTo>
                    <a:pt x="1951243" y="283892"/>
                  </a:lnTo>
                  <a:lnTo>
                    <a:pt x="1916049" y="255285"/>
                  </a:lnTo>
                  <a:lnTo>
                    <a:pt x="1879443" y="227960"/>
                  </a:lnTo>
                  <a:lnTo>
                    <a:pt x="1841476" y="201959"/>
                  </a:lnTo>
                  <a:lnTo>
                    <a:pt x="1802200" y="177326"/>
                  </a:lnTo>
                  <a:lnTo>
                    <a:pt x="1761664" y="154103"/>
                  </a:lnTo>
                  <a:lnTo>
                    <a:pt x="1719918" y="132333"/>
                  </a:lnTo>
                  <a:lnTo>
                    <a:pt x="1677014" y="112059"/>
                  </a:lnTo>
                  <a:lnTo>
                    <a:pt x="1633001" y="93324"/>
                  </a:lnTo>
                  <a:lnTo>
                    <a:pt x="1587930" y="76170"/>
                  </a:lnTo>
                  <a:lnTo>
                    <a:pt x="1541852" y="60640"/>
                  </a:lnTo>
                  <a:lnTo>
                    <a:pt x="1494816" y="46776"/>
                  </a:lnTo>
                  <a:lnTo>
                    <a:pt x="1446873" y="34623"/>
                  </a:lnTo>
                  <a:lnTo>
                    <a:pt x="1398075" y="24222"/>
                  </a:lnTo>
                  <a:lnTo>
                    <a:pt x="1348470" y="15616"/>
                  </a:lnTo>
                  <a:lnTo>
                    <a:pt x="1298109" y="8848"/>
                  </a:lnTo>
                  <a:lnTo>
                    <a:pt x="1247044" y="3961"/>
                  </a:lnTo>
                  <a:lnTo>
                    <a:pt x="1195324" y="997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3300">
                <a:alpha val="40784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3417569" y="4920233"/>
              <a:ext cx="2286000" cy="1938655"/>
            </a:xfrm>
            <a:custGeom>
              <a:avLst/>
              <a:gdLst/>
              <a:ahLst/>
              <a:cxnLst/>
              <a:rect l="l" t="t" r="r" b="b"/>
              <a:pathLst>
                <a:path w="2286000" h="1938654" extrusionOk="0">
                  <a:moveTo>
                    <a:pt x="0" y="969263"/>
                  </a:moveTo>
                  <a:lnTo>
                    <a:pt x="1176" y="924896"/>
                  </a:lnTo>
                  <a:lnTo>
                    <a:pt x="4670" y="881041"/>
                  </a:lnTo>
                  <a:lnTo>
                    <a:pt x="10433" y="837741"/>
                  </a:lnTo>
                  <a:lnTo>
                    <a:pt x="18413" y="795038"/>
                  </a:lnTo>
                  <a:lnTo>
                    <a:pt x="28560" y="752976"/>
                  </a:lnTo>
                  <a:lnTo>
                    <a:pt x="40825" y="711596"/>
                  </a:lnTo>
                  <a:lnTo>
                    <a:pt x="55155" y="670943"/>
                  </a:lnTo>
                  <a:lnTo>
                    <a:pt x="71502" y="631058"/>
                  </a:lnTo>
                  <a:lnTo>
                    <a:pt x="89814" y="591984"/>
                  </a:lnTo>
                  <a:lnTo>
                    <a:pt x="110042" y="553765"/>
                  </a:lnTo>
                  <a:lnTo>
                    <a:pt x="132134" y="516442"/>
                  </a:lnTo>
                  <a:lnTo>
                    <a:pt x="156040" y="480059"/>
                  </a:lnTo>
                  <a:lnTo>
                    <a:pt x="181710" y="444659"/>
                  </a:lnTo>
                  <a:lnTo>
                    <a:pt x="209094" y="410284"/>
                  </a:lnTo>
                  <a:lnTo>
                    <a:pt x="238141" y="376977"/>
                  </a:lnTo>
                  <a:lnTo>
                    <a:pt x="268800" y="344781"/>
                  </a:lnTo>
                  <a:lnTo>
                    <a:pt x="301022" y="313738"/>
                  </a:lnTo>
                  <a:lnTo>
                    <a:pt x="334756" y="283892"/>
                  </a:lnTo>
                  <a:lnTo>
                    <a:pt x="369950" y="255285"/>
                  </a:lnTo>
                  <a:lnTo>
                    <a:pt x="406556" y="227960"/>
                  </a:lnTo>
                  <a:lnTo>
                    <a:pt x="444523" y="201959"/>
                  </a:lnTo>
                  <a:lnTo>
                    <a:pt x="483799" y="177326"/>
                  </a:lnTo>
                  <a:lnTo>
                    <a:pt x="524335" y="154103"/>
                  </a:lnTo>
                  <a:lnTo>
                    <a:pt x="566081" y="132334"/>
                  </a:lnTo>
                  <a:lnTo>
                    <a:pt x="608985" y="112059"/>
                  </a:lnTo>
                  <a:lnTo>
                    <a:pt x="652998" y="93324"/>
                  </a:lnTo>
                  <a:lnTo>
                    <a:pt x="698069" y="76170"/>
                  </a:lnTo>
                  <a:lnTo>
                    <a:pt x="744147" y="60640"/>
                  </a:lnTo>
                  <a:lnTo>
                    <a:pt x="791183" y="46776"/>
                  </a:lnTo>
                  <a:lnTo>
                    <a:pt x="839126" y="34623"/>
                  </a:lnTo>
                  <a:lnTo>
                    <a:pt x="887924" y="24222"/>
                  </a:lnTo>
                  <a:lnTo>
                    <a:pt x="937529" y="15616"/>
                  </a:lnTo>
                  <a:lnTo>
                    <a:pt x="987890" y="8848"/>
                  </a:lnTo>
                  <a:lnTo>
                    <a:pt x="1038955" y="3961"/>
                  </a:lnTo>
                  <a:lnTo>
                    <a:pt x="1090675" y="997"/>
                  </a:lnTo>
                  <a:lnTo>
                    <a:pt x="1143000" y="0"/>
                  </a:lnTo>
                  <a:lnTo>
                    <a:pt x="1195324" y="997"/>
                  </a:lnTo>
                  <a:lnTo>
                    <a:pt x="1247044" y="3961"/>
                  </a:lnTo>
                  <a:lnTo>
                    <a:pt x="1298109" y="8848"/>
                  </a:lnTo>
                  <a:lnTo>
                    <a:pt x="1348470" y="15616"/>
                  </a:lnTo>
                  <a:lnTo>
                    <a:pt x="1398075" y="24222"/>
                  </a:lnTo>
                  <a:lnTo>
                    <a:pt x="1446873" y="34623"/>
                  </a:lnTo>
                  <a:lnTo>
                    <a:pt x="1494816" y="46776"/>
                  </a:lnTo>
                  <a:lnTo>
                    <a:pt x="1541852" y="60640"/>
                  </a:lnTo>
                  <a:lnTo>
                    <a:pt x="1587930" y="76170"/>
                  </a:lnTo>
                  <a:lnTo>
                    <a:pt x="1633001" y="93324"/>
                  </a:lnTo>
                  <a:lnTo>
                    <a:pt x="1677014" y="112059"/>
                  </a:lnTo>
                  <a:lnTo>
                    <a:pt x="1719918" y="132333"/>
                  </a:lnTo>
                  <a:lnTo>
                    <a:pt x="1761664" y="154103"/>
                  </a:lnTo>
                  <a:lnTo>
                    <a:pt x="1802200" y="177326"/>
                  </a:lnTo>
                  <a:lnTo>
                    <a:pt x="1841476" y="201959"/>
                  </a:lnTo>
                  <a:lnTo>
                    <a:pt x="1879443" y="227960"/>
                  </a:lnTo>
                  <a:lnTo>
                    <a:pt x="1916049" y="255285"/>
                  </a:lnTo>
                  <a:lnTo>
                    <a:pt x="1951243" y="283892"/>
                  </a:lnTo>
                  <a:lnTo>
                    <a:pt x="1984977" y="313738"/>
                  </a:lnTo>
                  <a:lnTo>
                    <a:pt x="2017199" y="344781"/>
                  </a:lnTo>
                  <a:lnTo>
                    <a:pt x="2047858" y="376977"/>
                  </a:lnTo>
                  <a:lnTo>
                    <a:pt x="2076905" y="410284"/>
                  </a:lnTo>
                  <a:lnTo>
                    <a:pt x="2104289" y="444659"/>
                  </a:lnTo>
                  <a:lnTo>
                    <a:pt x="2129959" y="480059"/>
                  </a:lnTo>
                  <a:lnTo>
                    <a:pt x="2153865" y="516442"/>
                  </a:lnTo>
                  <a:lnTo>
                    <a:pt x="2175957" y="553765"/>
                  </a:lnTo>
                  <a:lnTo>
                    <a:pt x="2196185" y="591984"/>
                  </a:lnTo>
                  <a:lnTo>
                    <a:pt x="2214497" y="631058"/>
                  </a:lnTo>
                  <a:lnTo>
                    <a:pt x="2230844" y="670943"/>
                  </a:lnTo>
                  <a:lnTo>
                    <a:pt x="2245174" y="711596"/>
                  </a:lnTo>
                  <a:lnTo>
                    <a:pt x="2257439" y="752976"/>
                  </a:lnTo>
                  <a:lnTo>
                    <a:pt x="2267586" y="795038"/>
                  </a:lnTo>
                  <a:lnTo>
                    <a:pt x="2275566" y="837741"/>
                  </a:lnTo>
                  <a:lnTo>
                    <a:pt x="2281329" y="881041"/>
                  </a:lnTo>
                  <a:lnTo>
                    <a:pt x="2284823" y="924896"/>
                  </a:lnTo>
                  <a:lnTo>
                    <a:pt x="2286000" y="969263"/>
                  </a:lnTo>
                  <a:lnTo>
                    <a:pt x="2284823" y="1013631"/>
                  </a:lnTo>
                  <a:lnTo>
                    <a:pt x="2281329" y="1057486"/>
                  </a:lnTo>
                  <a:lnTo>
                    <a:pt x="2275566" y="1100786"/>
                  </a:lnTo>
                  <a:lnTo>
                    <a:pt x="2267586" y="1143489"/>
                  </a:lnTo>
                  <a:lnTo>
                    <a:pt x="2257439" y="1185551"/>
                  </a:lnTo>
                  <a:lnTo>
                    <a:pt x="2245174" y="1226931"/>
                  </a:lnTo>
                  <a:lnTo>
                    <a:pt x="2230844" y="1267584"/>
                  </a:lnTo>
                  <a:lnTo>
                    <a:pt x="2214497" y="1307469"/>
                  </a:lnTo>
                  <a:lnTo>
                    <a:pt x="2196185" y="1346543"/>
                  </a:lnTo>
                  <a:lnTo>
                    <a:pt x="2175957" y="1384762"/>
                  </a:lnTo>
                  <a:lnTo>
                    <a:pt x="2153865" y="1422085"/>
                  </a:lnTo>
                  <a:lnTo>
                    <a:pt x="2129959" y="1458467"/>
                  </a:lnTo>
                  <a:lnTo>
                    <a:pt x="2104289" y="1493868"/>
                  </a:lnTo>
                  <a:lnTo>
                    <a:pt x="2076905" y="1528243"/>
                  </a:lnTo>
                  <a:lnTo>
                    <a:pt x="2047858" y="1561550"/>
                  </a:lnTo>
                  <a:lnTo>
                    <a:pt x="2017199" y="1593746"/>
                  </a:lnTo>
                  <a:lnTo>
                    <a:pt x="1984977" y="1624789"/>
                  </a:lnTo>
                  <a:lnTo>
                    <a:pt x="1951243" y="1654635"/>
                  </a:lnTo>
                  <a:lnTo>
                    <a:pt x="1916049" y="1683242"/>
                  </a:lnTo>
                  <a:lnTo>
                    <a:pt x="1879443" y="1710567"/>
                  </a:lnTo>
                  <a:lnTo>
                    <a:pt x="1841476" y="1736568"/>
                  </a:lnTo>
                  <a:lnTo>
                    <a:pt x="1802200" y="1761201"/>
                  </a:lnTo>
                  <a:lnTo>
                    <a:pt x="1761664" y="1784424"/>
                  </a:lnTo>
                  <a:lnTo>
                    <a:pt x="1719918" y="1806193"/>
                  </a:lnTo>
                  <a:lnTo>
                    <a:pt x="1677014" y="1826468"/>
                  </a:lnTo>
                  <a:lnTo>
                    <a:pt x="1633001" y="1845203"/>
                  </a:lnTo>
                  <a:lnTo>
                    <a:pt x="1587930" y="1862357"/>
                  </a:lnTo>
                  <a:lnTo>
                    <a:pt x="1541852" y="1877887"/>
                  </a:lnTo>
                  <a:lnTo>
                    <a:pt x="1494816" y="1891751"/>
                  </a:lnTo>
                  <a:lnTo>
                    <a:pt x="1446873" y="1903904"/>
                  </a:lnTo>
                  <a:lnTo>
                    <a:pt x="1398075" y="1914305"/>
                  </a:lnTo>
                  <a:lnTo>
                    <a:pt x="1348470" y="1922911"/>
                  </a:lnTo>
                  <a:lnTo>
                    <a:pt x="1298109" y="1929679"/>
                  </a:lnTo>
                  <a:lnTo>
                    <a:pt x="1247044" y="1934566"/>
                  </a:lnTo>
                  <a:lnTo>
                    <a:pt x="1195324" y="1937530"/>
                  </a:lnTo>
                  <a:lnTo>
                    <a:pt x="1143000" y="1938527"/>
                  </a:lnTo>
                  <a:lnTo>
                    <a:pt x="1090675" y="1937530"/>
                  </a:lnTo>
                  <a:lnTo>
                    <a:pt x="1038955" y="1934566"/>
                  </a:lnTo>
                  <a:lnTo>
                    <a:pt x="987890" y="1929679"/>
                  </a:lnTo>
                  <a:lnTo>
                    <a:pt x="937529" y="1922911"/>
                  </a:lnTo>
                  <a:lnTo>
                    <a:pt x="887924" y="1914305"/>
                  </a:lnTo>
                  <a:lnTo>
                    <a:pt x="839126" y="1903904"/>
                  </a:lnTo>
                  <a:lnTo>
                    <a:pt x="791183" y="1891751"/>
                  </a:lnTo>
                  <a:lnTo>
                    <a:pt x="744147" y="1877887"/>
                  </a:lnTo>
                  <a:lnTo>
                    <a:pt x="698069" y="1862357"/>
                  </a:lnTo>
                  <a:lnTo>
                    <a:pt x="652998" y="1845203"/>
                  </a:lnTo>
                  <a:lnTo>
                    <a:pt x="608985" y="1826468"/>
                  </a:lnTo>
                  <a:lnTo>
                    <a:pt x="566081" y="1806193"/>
                  </a:lnTo>
                  <a:lnTo>
                    <a:pt x="524335" y="1784424"/>
                  </a:lnTo>
                  <a:lnTo>
                    <a:pt x="483799" y="1761201"/>
                  </a:lnTo>
                  <a:lnTo>
                    <a:pt x="444523" y="1736568"/>
                  </a:lnTo>
                  <a:lnTo>
                    <a:pt x="406556" y="1710567"/>
                  </a:lnTo>
                  <a:lnTo>
                    <a:pt x="369950" y="1683242"/>
                  </a:lnTo>
                  <a:lnTo>
                    <a:pt x="334756" y="1654635"/>
                  </a:lnTo>
                  <a:lnTo>
                    <a:pt x="301022" y="1624789"/>
                  </a:lnTo>
                  <a:lnTo>
                    <a:pt x="268800" y="1593746"/>
                  </a:lnTo>
                  <a:lnTo>
                    <a:pt x="238141" y="1561550"/>
                  </a:lnTo>
                  <a:lnTo>
                    <a:pt x="209094" y="1528243"/>
                  </a:lnTo>
                  <a:lnTo>
                    <a:pt x="181710" y="1493868"/>
                  </a:lnTo>
                  <a:lnTo>
                    <a:pt x="156040" y="1458468"/>
                  </a:lnTo>
                  <a:lnTo>
                    <a:pt x="132134" y="1422085"/>
                  </a:lnTo>
                  <a:lnTo>
                    <a:pt x="110042" y="1384762"/>
                  </a:lnTo>
                  <a:lnTo>
                    <a:pt x="89814" y="1346543"/>
                  </a:lnTo>
                  <a:lnTo>
                    <a:pt x="71502" y="1307469"/>
                  </a:lnTo>
                  <a:lnTo>
                    <a:pt x="55155" y="1267584"/>
                  </a:lnTo>
                  <a:lnTo>
                    <a:pt x="40825" y="1226931"/>
                  </a:lnTo>
                  <a:lnTo>
                    <a:pt x="28560" y="1185551"/>
                  </a:lnTo>
                  <a:lnTo>
                    <a:pt x="18413" y="1143489"/>
                  </a:lnTo>
                  <a:lnTo>
                    <a:pt x="10433" y="1100786"/>
                  </a:lnTo>
                  <a:lnTo>
                    <a:pt x="4670" y="1057486"/>
                  </a:lnTo>
                  <a:lnTo>
                    <a:pt x="1176" y="1013631"/>
                  </a:lnTo>
                  <a:lnTo>
                    <a:pt x="0" y="969263"/>
                  </a:lnTo>
                  <a:close/>
                </a:path>
              </a:pathLst>
            </a:custGeom>
            <a:noFill/>
            <a:ln w="25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4" name="Google Shape;214;p16"/>
          <p:cNvSpPr txBox="1"/>
          <p:nvPr/>
        </p:nvSpPr>
        <p:spPr>
          <a:xfrm>
            <a:off x="3713975" y="5190563"/>
            <a:ext cx="16932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3619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latin typeface="Calibri"/>
                <a:ea typeface="Calibri"/>
                <a:cs typeface="Calibri"/>
                <a:sym typeface="Calibri"/>
              </a:rPr>
              <a:t>2. IZGRADNJA POVJERENJA – RAZUMIJEVANJE RODITELJA 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743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latin typeface="Calibri"/>
                <a:ea typeface="Calibri"/>
                <a:cs typeface="Calibri"/>
                <a:sym typeface="Calibri"/>
              </a:rPr>
              <a:t>UČITELJA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16"/>
          <p:cNvGrpSpPr/>
          <p:nvPr/>
        </p:nvGrpSpPr>
        <p:grpSpPr>
          <a:xfrm>
            <a:off x="6553961" y="4920233"/>
            <a:ext cx="2286000" cy="1938655"/>
            <a:chOff x="6553961" y="4920233"/>
            <a:chExt cx="2286000" cy="1938655"/>
          </a:xfrm>
        </p:grpSpPr>
        <p:sp>
          <p:nvSpPr>
            <p:cNvPr id="216" name="Google Shape;216;p16"/>
            <p:cNvSpPr/>
            <p:nvPr/>
          </p:nvSpPr>
          <p:spPr>
            <a:xfrm>
              <a:off x="6553961" y="4920233"/>
              <a:ext cx="2286000" cy="1938655"/>
            </a:xfrm>
            <a:custGeom>
              <a:avLst/>
              <a:gdLst/>
              <a:ahLst/>
              <a:cxnLst/>
              <a:rect l="l" t="t" r="r" b="b"/>
              <a:pathLst>
                <a:path w="2286000" h="1938654" extrusionOk="0">
                  <a:moveTo>
                    <a:pt x="1143000" y="0"/>
                  </a:moveTo>
                  <a:lnTo>
                    <a:pt x="1090675" y="997"/>
                  </a:lnTo>
                  <a:lnTo>
                    <a:pt x="1038955" y="3961"/>
                  </a:lnTo>
                  <a:lnTo>
                    <a:pt x="987890" y="8848"/>
                  </a:lnTo>
                  <a:lnTo>
                    <a:pt x="937529" y="15616"/>
                  </a:lnTo>
                  <a:lnTo>
                    <a:pt x="887924" y="24222"/>
                  </a:lnTo>
                  <a:lnTo>
                    <a:pt x="839126" y="34623"/>
                  </a:lnTo>
                  <a:lnTo>
                    <a:pt x="791183" y="46776"/>
                  </a:lnTo>
                  <a:lnTo>
                    <a:pt x="744147" y="60640"/>
                  </a:lnTo>
                  <a:lnTo>
                    <a:pt x="698069" y="76170"/>
                  </a:lnTo>
                  <a:lnTo>
                    <a:pt x="652998" y="93324"/>
                  </a:lnTo>
                  <a:lnTo>
                    <a:pt x="608985" y="112059"/>
                  </a:lnTo>
                  <a:lnTo>
                    <a:pt x="566081" y="132334"/>
                  </a:lnTo>
                  <a:lnTo>
                    <a:pt x="524335" y="154103"/>
                  </a:lnTo>
                  <a:lnTo>
                    <a:pt x="483799" y="177326"/>
                  </a:lnTo>
                  <a:lnTo>
                    <a:pt x="444523" y="201959"/>
                  </a:lnTo>
                  <a:lnTo>
                    <a:pt x="406556" y="227960"/>
                  </a:lnTo>
                  <a:lnTo>
                    <a:pt x="369950" y="255285"/>
                  </a:lnTo>
                  <a:lnTo>
                    <a:pt x="334756" y="283892"/>
                  </a:lnTo>
                  <a:lnTo>
                    <a:pt x="301022" y="313738"/>
                  </a:lnTo>
                  <a:lnTo>
                    <a:pt x="268800" y="344781"/>
                  </a:lnTo>
                  <a:lnTo>
                    <a:pt x="238141" y="376977"/>
                  </a:lnTo>
                  <a:lnTo>
                    <a:pt x="209094" y="410284"/>
                  </a:lnTo>
                  <a:lnTo>
                    <a:pt x="181710" y="444659"/>
                  </a:lnTo>
                  <a:lnTo>
                    <a:pt x="156040" y="480059"/>
                  </a:lnTo>
                  <a:lnTo>
                    <a:pt x="132134" y="516442"/>
                  </a:lnTo>
                  <a:lnTo>
                    <a:pt x="110042" y="553765"/>
                  </a:lnTo>
                  <a:lnTo>
                    <a:pt x="89814" y="591984"/>
                  </a:lnTo>
                  <a:lnTo>
                    <a:pt x="71502" y="631058"/>
                  </a:lnTo>
                  <a:lnTo>
                    <a:pt x="55155" y="670943"/>
                  </a:lnTo>
                  <a:lnTo>
                    <a:pt x="40825" y="711596"/>
                  </a:lnTo>
                  <a:lnTo>
                    <a:pt x="28560" y="752976"/>
                  </a:lnTo>
                  <a:lnTo>
                    <a:pt x="18413" y="795038"/>
                  </a:lnTo>
                  <a:lnTo>
                    <a:pt x="10433" y="837741"/>
                  </a:lnTo>
                  <a:lnTo>
                    <a:pt x="4670" y="881041"/>
                  </a:lnTo>
                  <a:lnTo>
                    <a:pt x="1176" y="924896"/>
                  </a:lnTo>
                  <a:lnTo>
                    <a:pt x="0" y="969263"/>
                  </a:lnTo>
                  <a:lnTo>
                    <a:pt x="1176" y="1013631"/>
                  </a:lnTo>
                  <a:lnTo>
                    <a:pt x="4670" y="1057486"/>
                  </a:lnTo>
                  <a:lnTo>
                    <a:pt x="10433" y="1100786"/>
                  </a:lnTo>
                  <a:lnTo>
                    <a:pt x="18413" y="1143489"/>
                  </a:lnTo>
                  <a:lnTo>
                    <a:pt x="28560" y="1185551"/>
                  </a:lnTo>
                  <a:lnTo>
                    <a:pt x="40825" y="1226931"/>
                  </a:lnTo>
                  <a:lnTo>
                    <a:pt x="55155" y="1267584"/>
                  </a:lnTo>
                  <a:lnTo>
                    <a:pt x="71502" y="1307469"/>
                  </a:lnTo>
                  <a:lnTo>
                    <a:pt x="89814" y="1346543"/>
                  </a:lnTo>
                  <a:lnTo>
                    <a:pt x="110042" y="1384762"/>
                  </a:lnTo>
                  <a:lnTo>
                    <a:pt x="132134" y="1422085"/>
                  </a:lnTo>
                  <a:lnTo>
                    <a:pt x="156040" y="1458468"/>
                  </a:lnTo>
                  <a:lnTo>
                    <a:pt x="181710" y="1493868"/>
                  </a:lnTo>
                  <a:lnTo>
                    <a:pt x="209094" y="1528243"/>
                  </a:lnTo>
                  <a:lnTo>
                    <a:pt x="238141" y="1561550"/>
                  </a:lnTo>
                  <a:lnTo>
                    <a:pt x="268800" y="1593746"/>
                  </a:lnTo>
                  <a:lnTo>
                    <a:pt x="301022" y="1624789"/>
                  </a:lnTo>
                  <a:lnTo>
                    <a:pt x="334756" y="1654635"/>
                  </a:lnTo>
                  <a:lnTo>
                    <a:pt x="369950" y="1683242"/>
                  </a:lnTo>
                  <a:lnTo>
                    <a:pt x="406556" y="1710567"/>
                  </a:lnTo>
                  <a:lnTo>
                    <a:pt x="444523" y="1736568"/>
                  </a:lnTo>
                  <a:lnTo>
                    <a:pt x="483799" y="1761201"/>
                  </a:lnTo>
                  <a:lnTo>
                    <a:pt x="524335" y="1784424"/>
                  </a:lnTo>
                  <a:lnTo>
                    <a:pt x="566081" y="1806193"/>
                  </a:lnTo>
                  <a:lnTo>
                    <a:pt x="608985" y="1826468"/>
                  </a:lnTo>
                  <a:lnTo>
                    <a:pt x="652998" y="1845203"/>
                  </a:lnTo>
                  <a:lnTo>
                    <a:pt x="698069" y="1862357"/>
                  </a:lnTo>
                  <a:lnTo>
                    <a:pt x="744147" y="1877887"/>
                  </a:lnTo>
                  <a:lnTo>
                    <a:pt x="791183" y="1891751"/>
                  </a:lnTo>
                  <a:lnTo>
                    <a:pt x="839126" y="1903904"/>
                  </a:lnTo>
                  <a:lnTo>
                    <a:pt x="887924" y="1914305"/>
                  </a:lnTo>
                  <a:lnTo>
                    <a:pt x="937529" y="1922911"/>
                  </a:lnTo>
                  <a:lnTo>
                    <a:pt x="987890" y="1929679"/>
                  </a:lnTo>
                  <a:lnTo>
                    <a:pt x="1038955" y="1934566"/>
                  </a:lnTo>
                  <a:lnTo>
                    <a:pt x="1090675" y="1937530"/>
                  </a:lnTo>
                  <a:lnTo>
                    <a:pt x="1143000" y="1938527"/>
                  </a:lnTo>
                  <a:lnTo>
                    <a:pt x="1195324" y="1937530"/>
                  </a:lnTo>
                  <a:lnTo>
                    <a:pt x="1247044" y="1934566"/>
                  </a:lnTo>
                  <a:lnTo>
                    <a:pt x="1298109" y="1929679"/>
                  </a:lnTo>
                  <a:lnTo>
                    <a:pt x="1348470" y="1922911"/>
                  </a:lnTo>
                  <a:lnTo>
                    <a:pt x="1398075" y="1914305"/>
                  </a:lnTo>
                  <a:lnTo>
                    <a:pt x="1446873" y="1903904"/>
                  </a:lnTo>
                  <a:lnTo>
                    <a:pt x="1494816" y="1891751"/>
                  </a:lnTo>
                  <a:lnTo>
                    <a:pt x="1541852" y="1877887"/>
                  </a:lnTo>
                  <a:lnTo>
                    <a:pt x="1587930" y="1862357"/>
                  </a:lnTo>
                  <a:lnTo>
                    <a:pt x="1633001" y="1845203"/>
                  </a:lnTo>
                  <a:lnTo>
                    <a:pt x="1677014" y="1826468"/>
                  </a:lnTo>
                  <a:lnTo>
                    <a:pt x="1719918" y="1806193"/>
                  </a:lnTo>
                  <a:lnTo>
                    <a:pt x="1761664" y="1784424"/>
                  </a:lnTo>
                  <a:lnTo>
                    <a:pt x="1802200" y="1761201"/>
                  </a:lnTo>
                  <a:lnTo>
                    <a:pt x="1841476" y="1736568"/>
                  </a:lnTo>
                  <a:lnTo>
                    <a:pt x="1879443" y="1710567"/>
                  </a:lnTo>
                  <a:lnTo>
                    <a:pt x="1916049" y="1683242"/>
                  </a:lnTo>
                  <a:lnTo>
                    <a:pt x="1951243" y="1654635"/>
                  </a:lnTo>
                  <a:lnTo>
                    <a:pt x="1984977" y="1624789"/>
                  </a:lnTo>
                  <a:lnTo>
                    <a:pt x="2017199" y="1593746"/>
                  </a:lnTo>
                  <a:lnTo>
                    <a:pt x="2047858" y="1561550"/>
                  </a:lnTo>
                  <a:lnTo>
                    <a:pt x="2076905" y="1528243"/>
                  </a:lnTo>
                  <a:lnTo>
                    <a:pt x="2104289" y="1493868"/>
                  </a:lnTo>
                  <a:lnTo>
                    <a:pt x="2129959" y="1458467"/>
                  </a:lnTo>
                  <a:lnTo>
                    <a:pt x="2153865" y="1422085"/>
                  </a:lnTo>
                  <a:lnTo>
                    <a:pt x="2175957" y="1384762"/>
                  </a:lnTo>
                  <a:lnTo>
                    <a:pt x="2196185" y="1346543"/>
                  </a:lnTo>
                  <a:lnTo>
                    <a:pt x="2214497" y="1307469"/>
                  </a:lnTo>
                  <a:lnTo>
                    <a:pt x="2230844" y="1267584"/>
                  </a:lnTo>
                  <a:lnTo>
                    <a:pt x="2245174" y="1226931"/>
                  </a:lnTo>
                  <a:lnTo>
                    <a:pt x="2257439" y="1185551"/>
                  </a:lnTo>
                  <a:lnTo>
                    <a:pt x="2267586" y="1143489"/>
                  </a:lnTo>
                  <a:lnTo>
                    <a:pt x="2275566" y="1100786"/>
                  </a:lnTo>
                  <a:lnTo>
                    <a:pt x="2281329" y="1057486"/>
                  </a:lnTo>
                  <a:lnTo>
                    <a:pt x="2284823" y="1013631"/>
                  </a:lnTo>
                  <a:lnTo>
                    <a:pt x="2286000" y="969263"/>
                  </a:lnTo>
                  <a:lnTo>
                    <a:pt x="2284823" y="924896"/>
                  </a:lnTo>
                  <a:lnTo>
                    <a:pt x="2281329" y="881041"/>
                  </a:lnTo>
                  <a:lnTo>
                    <a:pt x="2275566" y="837741"/>
                  </a:lnTo>
                  <a:lnTo>
                    <a:pt x="2267586" y="795038"/>
                  </a:lnTo>
                  <a:lnTo>
                    <a:pt x="2257439" y="752976"/>
                  </a:lnTo>
                  <a:lnTo>
                    <a:pt x="2245174" y="711596"/>
                  </a:lnTo>
                  <a:lnTo>
                    <a:pt x="2230844" y="670943"/>
                  </a:lnTo>
                  <a:lnTo>
                    <a:pt x="2214497" y="631058"/>
                  </a:lnTo>
                  <a:lnTo>
                    <a:pt x="2196185" y="591984"/>
                  </a:lnTo>
                  <a:lnTo>
                    <a:pt x="2175957" y="553765"/>
                  </a:lnTo>
                  <a:lnTo>
                    <a:pt x="2153865" y="516442"/>
                  </a:lnTo>
                  <a:lnTo>
                    <a:pt x="2129959" y="480059"/>
                  </a:lnTo>
                  <a:lnTo>
                    <a:pt x="2104289" y="444659"/>
                  </a:lnTo>
                  <a:lnTo>
                    <a:pt x="2076905" y="410284"/>
                  </a:lnTo>
                  <a:lnTo>
                    <a:pt x="2047858" y="376977"/>
                  </a:lnTo>
                  <a:lnTo>
                    <a:pt x="2017199" y="344781"/>
                  </a:lnTo>
                  <a:lnTo>
                    <a:pt x="1984977" y="313738"/>
                  </a:lnTo>
                  <a:lnTo>
                    <a:pt x="1951243" y="283892"/>
                  </a:lnTo>
                  <a:lnTo>
                    <a:pt x="1916049" y="255285"/>
                  </a:lnTo>
                  <a:lnTo>
                    <a:pt x="1879443" y="227960"/>
                  </a:lnTo>
                  <a:lnTo>
                    <a:pt x="1841476" y="201959"/>
                  </a:lnTo>
                  <a:lnTo>
                    <a:pt x="1802200" y="177326"/>
                  </a:lnTo>
                  <a:lnTo>
                    <a:pt x="1761664" y="154103"/>
                  </a:lnTo>
                  <a:lnTo>
                    <a:pt x="1719918" y="132333"/>
                  </a:lnTo>
                  <a:lnTo>
                    <a:pt x="1677014" y="112059"/>
                  </a:lnTo>
                  <a:lnTo>
                    <a:pt x="1633001" y="93324"/>
                  </a:lnTo>
                  <a:lnTo>
                    <a:pt x="1587930" y="76170"/>
                  </a:lnTo>
                  <a:lnTo>
                    <a:pt x="1541852" y="60640"/>
                  </a:lnTo>
                  <a:lnTo>
                    <a:pt x="1494816" y="46776"/>
                  </a:lnTo>
                  <a:lnTo>
                    <a:pt x="1446873" y="34623"/>
                  </a:lnTo>
                  <a:lnTo>
                    <a:pt x="1398075" y="24222"/>
                  </a:lnTo>
                  <a:lnTo>
                    <a:pt x="1348470" y="15616"/>
                  </a:lnTo>
                  <a:lnTo>
                    <a:pt x="1298109" y="8848"/>
                  </a:lnTo>
                  <a:lnTo>
                    <a:pt x="1247044" y="3961"/>
                  </a:lnTo>
                  <a:lnTo>
                    <a:pt x="1195324" y="997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2D75B6">
                <a:alpha val="66666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553961" y="4920233"/>
              <a:ext cx="2286000" cy="1938655"/>
            </a:xfrm>
            <a:custGeom>
              <a:avLst/>
              <a:gdLst/>
              <a:ahLst/>
              <a:cxnLst/>
              <a:rect l="l" t="t" r="r" b="b"/>
              <a:pathLst>
                <a:path w="2286000" h="1938654" extrusionOk="0">
                  <a:moveTo>
                    <a:pt x="0" y="969263"/>
                  </a:moveTo>
                  <a:lnTo>
                    <a:pt x="1176" y="924896"/>
                  </a:lnTo>
                  <a:lnTo>
                    <a:pt x="4670" y="881041"/>
                  </a:lnTo>
                  <a:lnTo>
                    <a:pt x="10433" y="837741"/>
                  </a:lnTo>
                  <a:lnTo>
                    <a:pt x="18413" y="795038"/>
                  </a:lnTo>
                  <a:lnTo>
                    <a:pt x="28560" y="752976"/>
                  </a:lnTo>
                  <a:lnTo>
                    <a:pt x="40825" y="711596"/>
                  </a:lnTo>
                  <a:lnTo>
                    <a:pt x="55155" y="670943"/>
                  </a:lnTo>
                  <a:lnTo>
                    <a:pt x="71502" y="631058"/>
                  </a:lnTo>
                  <a:lnTo>
                    <a:pt x="89814" y="591984"/>
                  </a:lnTo>
                  <a:lnTo>
                    <a:pt x="110042" y="553765"/>
                  </a:lnTo>
                  <a:lnTo>
                    <a:pt x="132134" y="516442"/>
                  </a:lnTo>
                  <a:lnTo>
                    <a:pt x="156040" y="480059"/>
                  </a:lnTo>
                  <a:lnTo>
                    <a:pt x="181710" y="444659"/>
                  </a:lnTo>
                  <a:lnTo>
                    <a:pt x="209094" y="410284"/>
                  </a:lnTo>
                  <a:lnTo>
                    <a:pt x="238141" y="376977"/>
                  </a:lnTo>
                  <a:lnTo>
                    <a:pt x="268800" y="344781"/>
                  </a:lnTo>
                  <a:lnTo>
                    <a:pt x="301022" y="313738"/>
                  </a:lnTo>
                  <a:lnTo>
                    <a:pt x="334756" y="283892"/>
                  </a:lnTo>
                  <a:lnTo>
                    <a:pt x="369950" y="255285"/>
                  </a:lnTo>
                  <a:lnTo>
                    <a:pt x="406556" y="227960"/>
                  </a:lnTo>
                  <a:lnTo>
                    <a:pt x="444523" y="201959"/>
                  </a:lnTo>
                  <a:lnTo>
                    <a:pt x="483799" y="177326"/>
                  </a:lnTo>
                  <a:lnTo>
                    <a:pt x="524335" y="154103"/>
                  </a:lnTo>
                  <a:lnTo>
                    <a:pt x="566081" y="132334"/>
                  </a:lnTo>
                  <a:lnTo>
                    <a:pt x="608985" y="112059"/>
                  </a:lnTo>
                  <a:lnTo>
                    <a:pt x="652998" y="93324"/>
                  </a:lnTo>
                  <a:lnTo>
                    <a:pt x="698069" y="76170"/>
                  </a:lnTo>
                  <a:lnTo>
                    <a:pt x="744147" y="60640"/>
                  </a:lnTo>
                  <a:lnTo>
                    <a:pt x="791183" y="46776"/>
                  </a:lnTo>
                  <a:lnTo>
                    <a:pt x="839126" y="34623"/>
                  </a:lnTo>
                  <a:lnTo>
                    <a:pt x="887924" y="24222"/>
                  </a:lnTo>
                  <a:lnTo>
                    <a:pt x="937529" y="15616"/>
                  </a:lnTo>
                  <a:lnTo>
                    <a:pt x="987890" y="8848"/>
                  </a:lnTo>
                  <a:lnTo>
                    <a:pt x="1038955" y="3961"/>
                  </a:lnTo>
                  <a:lnTo>
                    <a:pt x="1090675" y="997"/>
                  </a:lnTo>
                  <a:lnTo>
                    <a:pt x="1143000" y="0"/>
                  </a:lnTo>
                  <a:lnTo>
                    <a:pt x="1195324" y="997"/>
                  </a:lnTo>
                  <a:lnTo>
                    <a:pt x="1247044" y="3961"/>
                  </a:lnTo>
                  <a:lnTo>
                    <a:pt x="1298109" y="8848"/>
                  </a:lnTo>
                  <a:lnTo>
                    <a:pt x="1348470" y="15616"/>
                  </a:lnTo>
                  <a:lnTo>
                    <a:pt x="1398075" y="24222"/>
                  </a:lnTo>
                  <a:lnTo>
                    <a:pt x="1446873" y="34623"/>
                  </a:lnTo>
                  <a:lnTo>
                    <a:pt x="1494816" y="46776"/>
                  </a:lnTo>
                  <a:lnTo>
                    <a:pt x="1541852" y="60640"/>
                  </a:lnTo>
                  <a:lnTo>
                    <a:pt x="1587930" y="76170"/>
                  </a:lnTo>
                  <a:lnTo>
                    <a:pt x="1633001" y="93324"/>
                  </a:lnTo>
                  <a:lnTo>
                    <a:pt x="1677014" y="112059"/>
                  </a:lnTo>
                  <a:lnTo>
                    <a:pt x="1719918" y="132333"/>
                  </a:lnTo>
                  <a:lnTo>
                    <a:pt x="1761664" y="154103"/>
                  </a:lnTo>
                  <a:lnTo>
                    <a:pt x="1802200" y="177326"/>
                  </a:lnTo>
                  <a:lnTo>
                    <a:pt x="1841476" y="201959"/>
                  </a:lnTo>
                  <a:lnTo>
                    <a:pt x="1879443" y="227960"/>
                  </a:lnTo>
                  <a:lnTo>
                    <a:pt x="1916049" y="255285"/>
                  </a:lnTo>
                  <a:lnTo>
                    <a:pt x="1951243" y="283892"/>
                  </a:lnTo>
                  <a:lnTo>
                    <a:pt x="1984977" y="313738"/>
                  </a:lnTo>
                  <a:lnTo>
                    <a:pt x="2017199" y="344781"/>
                  </a:lnTo>
                  <a:lnTo>
                    <a:pt x="2047858" y="376977"/>
                  </a:lnTo>
                  <a:lnTo>
                    <a:pt x="2076905" y="410284"/>
                  </a:lnTo>
                  <a:lnTo>
                    <a:pt x="2104289" y="444659"/>
                  </a:lnTo>
                  <a:lnTo>
                    <a:pt x="2129959" y="480059"/>
                  </a:lnTo>
                  <a:lnTo>
                    <a:pt x="2153865" y="516442"/>
                  </a:lnTo>
                  <a:lnTo>
                    <a:pt x="2175957" y="553765"/>
                  </a:lnTo>
                  <a:lnTo>
                    <a:pt x="2196185" y="591984"/>
                  </a:lnTo>
                  <a:lnTo>
                    <a:pt x="2214497" y="631058"/>
                  </a:lnTo>
                  <a:lnTo>
                    <a:pt x="2230844" y="670943"/>
                  </a:lnTo>
                  <a:lnTo>
                    <a:pt x="2245174" y="711596"/>
                  </a:lnTo>
                  <a:lnTo>
                    <a:pt x="2257439" y="752976"/>
                  </a:lnTo>
                  <a:lnTo>
                    <a:pt x="2267586" y="795038"/>
                  </a:lnTo>
                  <a:lnTo>
                    <a:pt x="2275566" y="837741"/>
                  </a:lnTo>
                  <a:lnTo>
                    <a:pt x="2281329" y="881041"/>
                  </a:lnTo>
                  <a:lnTo>
                    <a:pt x="2284823" y="924896"/>
                  </a:lnTo>
                  <a:lnTo>
                    <a:pt x="2286000" y="969263"/>
                  </a:lnTo>
                  <a:lnTo>
                    <a:pt x="2284823" y="1013631"/>
                  </a:lnTo>
                  <a:lnTo>
                    <a:pt x="2281329" y="1057486"/>
                  </a:lnTo>
                  <a:lnTo>
                    <a:pt x="2275566" y="1100786"/>
                  </a:lnTo>
                  <a:lnTo>
                    <a:pt x="2267586" y="1143489"/>
                  </a:lnTo>
                  <a:lnTo>
                    <a:pt x="2257439" y="1185551"/>
                  </a:lnTo>
                  <a:lnTo>
                    <a:pt x="2245174" y="1226931"/>
                  </a:lnTo>
                  <a:lnTo>
                    <a:pt x="2230844" y="1267584"/>
                  </a:lnTo>
                  <a:lnTo>
                    <a:pt x="2214497" y="1307469"/>
                  </a:lnTo>
                  <a:lnTo>
                    <a:pt x="2196185" y="1346543"/>
                  </a:lnTo>
                  <a:lnTo>
                    <a:pt x="2175957" y="1384762"/>
                  </a:lnTo>
                  <a:lnTo>
                    <a:pt x="2153865" y="1422085"/>
                  </a:lnTo>
                  <a:lnTo>
                    <a:pt x="2129959" y="1458467"/>
                  </a:lnTo>
                  <a:lnTo>
                    <a:pt x="2104289" y="1493868"/>
                  </a:lnTo>
                  <a:lnTo>
                    <a:pt x="2076905" y="1528243"/>
                  </a:lnTo>
                  <a:lnTo>
                    <a:pt x="2047858" y="1561550"/>
                  </a:lnTo>
                  <a:lnTo>
                    <a:pt x="2017199" y="1593746"/>
                  </a:lnTo>
                  <a:lnTo>
                    <a:pt x="1984977" y="1624789"/>
                  </a:lnTo>
                  <a:lnTo>
                    <a:pt x="1951243" y="1654635"/>
                  </a:lnTo>
                  <a:lnTo>
                    <a:pt x="1916049" y="1683242"/>
                  </a:lnTo>
                  <a:lnTo>
                    <a:pt x="1879443" y="1710567"/>
                  </a:lnTo>
                  <a:lnTo>
                    <a:pt x="1841476" y="1736568"/>
                  </a:lnTo>
                  <a:lnTo>
                    <a:pt x="1802200" y="1761201"/>
                  </a:lnTo>
                  <a:lnTo>
                    <a:pt x="1761664" y="1784424"/>
                  </a:lnTo>
                  <a:lnTo>
                    <a:pt x="1719918" y="1806193"/>
                  </a:lnTo>
                  <a:lnTo>
                    <a:pt x="1677014" y="1826468"/>
                  </a:lnTo>
                  <a:lnTo>
                    <a:pt x="1633001" y="1845203"/>
                  </a:lnTo>
                  <a:lnTo>
                    <a:pt x="1587930" y="1862357"/>
                  </a:lnTo>
                  <a:lnTo>
                    <a:pt x="1541852" y="1877887"/>
                  </a:lnTo>
                  <a:lnTo>
                    <a:pt x="1494816" y="1891751"/>
                  </a:lnTo>
                  <a:lnTo>
                    <a:pt x="1446873" y="1903904"/>
                  </a:lnTo>
                  <a:lnTo>
                    <a:pt x="1398075" y="1914305"/>
                  </a:lnTo>
                  <a:lnTo>
                    <a:pt x="1348470" y="1922911"/>
                  </a:lnTo>
                  <a:lnTo>
                    <a:pt x="1298109" y="1929679"/>
                  </a:lnTo>
                  <a:lnTo>
                    <a:pt x="1247044" y="1934566"/>
                  </a:lnTo>
                  <a:lnTo>
                    <a:pt x="1195324" y="1937530"/>
                  </a:lnTo>
                  <a:lnTo>
                    <a:pt x="1143000" y="1938527"/>
                  </a:lnTo>
                  <a:lnTo>
                    <a:pt x="1090675" y="1937530"/>
                  </a:lnTo>
                  <a:lnTo>
                    <a:pt x="1038955" y="1934566"/>
                  </a:lnTo>
                  <a:lnTo>
                    <a:pt x="987890" y="1929679"/>
                  </a:lnTo>
                  <a:lnTo>
                    <a:pt x="937529" y="1922911"/>
                  </a:lnTo>
                  <a:lnTo>
                    <a:pt x="887924" y="1914305"/>
                  </a:lnTo>
                  <a:lnTo>
                    <a:pt x="839126" y="1903904"/>
                  </a:lnTo>
                  <a:lnTo>
                    <a:pt x="791183" y="1891751"/>
                  </a:lnTo>
                  <a:lnTo>
                    <a:pt x="744147" y="1877887"/>
                  </a:lnTo>
                  <a:lnTo>
                    <a:pt x="698069" y="1862357"/>
                  </a:lnTo>
                  <a:lnTo>
                    <a:pt x="652998" y="1845203"/>
                  </a:lnTo>
                  <a:lnTo>
                    <a:pt x="608985" y="1826468"/>
                  </a:lnTo>
                  <a:lnTo>
                    <a:pt x="566081" y="1806193"/>
                  </a:lnTo>
                  <a:lnTo>
                    <a:pt x="524335" y="1784424"/>
                  </a:lnTo>
                  <a:lnTo>
                    <a:pt x="483799" y="1761201"/>
                  </a:lnTo>
                  <a:lnTo>
                    <a:pt x="444523" y="1736568"/>
                  </a:lnTo>
                  <a:lnTo>
                    <a:pt x="406556" y="1710567"/>
                  </a:lnTo>
                  <a:lnTo>
                    <a:pt x="369950" y="1683242"/>
                  </a:lnTo>
                  <a:lnTo>
                    <a:pt x="334756" y="1654635"/>
                  </a:lnTo>
                  <a:lnTo>
                    <a:pt x="301022" y="1624789"/>
                  </a:lnTo>
                  <a:lnTo>
                    <a:pt x="268800" y="1593746"/>
                  </a:lnTo>
                  <a:lnTo>
                    <a:pt x="238141" y="1561550"/>
                  </a:lnTo>
                  <a:lnTo>
                    <a:pt x="209094" y="1528243"/>
                  </a:lnTo>
                  <a:lnTo>
                    <a:pt x="181710" y="1493868"/>
                  </a:lnTo>
                  <a:lnTo>
                    <a:pt x="156040" y="1458468"/>
                  </a:lnTo>
                  <a:lnTo>
                    <a:pt x="132134" y="1422085"/>
                  </a:lnTo>
                  <a:lnTo>
                    <a:pt x="110042" y="1384762"/>
                  </a:lnTo>
                  <a:lnTo>
                    <a:pt x="89814" y="1346543"/>
                  </a:lnTo>
                  <a:lnTo>
                    <a:pt x="71502" y="1307469"/>
                  </a:lnTo>
                  <a:lnTo>
                    <a:pt x="55155" y="1267584"/>
                  </a:lnTo>
                  <a:lnTo>
                    <a:pt x="40825" y="1226931"/>
                  </a:lnTo>
                  <a:lnTo>
                    <a:pt x="28560" y="1185551"/>
                  </a:lnTo>
                  <a:lnTo>
                    <a:pt x="18413" y="1143489"/>
                  </a:lnTo>
                  <a:lnTo>
                    <a:pt x="10433" y="1100786"/>
                  </a:lnTo>
                  <a:lnTo>
                    <a:pt x="4670" y="1057486"/>
                  </a:lnTo>
                  <a:lnTo>
                    <a:pt x="1176" y="1013631"/>
                  </a:lnTo>
                  <a:lnTo>
                    <a:pt x="0" y="969263"/>
                  </a:lnTo>
                  <a:close/>
                </a:path>
              </a:pathLst>
            </a:custGeom>
            <a:noFill/>
            <a:ln w="25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8" name="Google Shape;218;p16"/>
          <p:cNvSpPr txBox="1"/>
          <p:nvPr/>
        </p:nvSpPr>
        <p:spPr>
          <a:xfrm>
            <a:off x="6973575" y="5175875"/>
            <a:ext cx="16932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3970" marR="5080" lvl="0" indent="-1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latin typeface="Calibri"/>
                <a:ea typeface="Calibri"/>
                <a:cs typeface="Calibri"/>
                <a:sym typeface="Calibri"/>
              </a:rPr>
              <a:t>3. SPREMNOST ZA DOGOVOR I SURADNJU U OBRAZOVNOM PROCESU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16"/>
          <p:cNvGrpSpPr/>
          <p:nvPr/>
        </p:nvGrpSpPr>
        <p:grpSpPr>
          <a:xfrm>
            <a:off x="9728453" y="4920233"/>
            <a:ext cx="2286000" cy="1938655"/>
            <a:chOff x="9728453" y="4920233"/>
            <a:chExt cx="2286000" cy="1938655"/>
          </a:xfrm>
        </p:grpSpPr>
        <p:sp>
          <p:nvSpPr>
            <p:cNvPr id="220" name="Google Shape;220;p16"/>
            <p:cNvSpPr/>
            <p:nvPr/>
          </p:nvSpPr>
          <p:spPr>
            <a:xfrm>
              <a:off x="9728453" y="4920233"/>
              <a:ext cx="2286000" cy="1938655"/>
            </a:xfrm>
            <a:custGeom>
              <a:avLst/>
              <a:gdLst/>
              <a:ahLst/>
              <a:cxnLst/>
              <a:rect l="l" t="t" r="r" b="b"/>
              <a:pathLst>
                <a:path w="2286000" h="1938654" extrusionOk="0">
                  <a:moveTo>
                    <a:pt x="1143000" y="0"/>
                  </a:moveTo>
                  <a:lnTo>
                    <a:pt x="1090675" y="997"/>
                  </a:lnTo>
                  <a:lnTo>
                    <a:pt x="1038955" y="3961"/>
                  </a:lnTo>
                  <a:lnTo>
                    <a:pt x="987890" y="8848"/>
                  </a:lnTo>
                  <a:lnTo>
                    <a:pt x="937529" y="15616"/>
                  </a:lnTo>
                  <a:lnTo>
                    <a:pt x="887924" y="24222"/>
                  </a:lnTo>
                  <a:lnTo>
                    <a:pt x="839126" y="34623"/>
                  </a:lnTo>
                  <a:lnTo>
                    <a:pt x="791183" y="46776"/>
                  </a:lnTo>
                  <a:lnTo>
                    <a:pt x="744147" y="60640"/>
                  </a:lnTo>
                  <a:lnTo>
                    <a:pt x="698069" y="76170"/>
                  </a:lnTo>
                  <a:lnTo>
                    <a:pt x="652998" y="93324"/>
                  </a:lnTo>
                  <a:lnTo>
                    <a:pt x="608985" y="112059"/>
                  </a:lnTo>
                  <a:lnTo>
                    <a:pt x="566081" y="132334"/>
                  </a:lnTo>
                  <a:lnTo>
                    <a:pt x="524335" y="154103"/>
                  </a:lnTo>
                  <a:lnTo>
                    <a:pt x="483799" y="177326"/>
                  </a:lnTo>
                  <a:lnTo>
                    <a:pt x="444523" y="201959"/>
                  </a:lnTo>
                  <a:lnTo>
                    <a:pt x="406556" y="227960"/>
                  </a:lnTo>
                  <a:lnTo>
                    <a:pt x="369950" y="255285"/>
                  </a:lnTo>
                  <a:lnTo>
                    <a:pt x="334756" y="283892"/>
                  </a:lnTo>
                  <a:lnTo>
                    <a:pt x="301022" y="313738"/>
                  </a:lnTo>
                  <a:lnTo>
                    <a:pt x="268800" y="344781"/>
                  </a:lnTo>
                  <a:lnTo>
                    <a:pt x="238141" y="376977"/>
                  </a:lnTo>
                  <a:lnTo>
                    <a:pt x="209094" y="410284"/>
                  </a:lnTo>
                  <a:lnTo>
                    <a:pt x="181710" y="444659"/>
                  </a:lnTo>
                  <a:lnTo>
                    <a:pt x="156040" y="480059"/>
                  </a:lnTo>
                  <a:lnTo>
                    <a:pt x="132134" y="516442"/>
                  </a:lnTo>
                  <a:lnTo>
                    <a:pt x="110042" y="553765"/>
                  </a:lnTo>
                  <a:lnTo>
                    <a:pt x="89814" y="591984"/>
                  </a:lnTo>
                  <a:lnTo>
                    <a:pt x="71502" y="631058"/>
                  </a:lnTo>
                  <a:lnTo>
                    <a:pt x="55155" y="670943"/>
                  </a:lnTo>
                  <a:lnTo>
                    <a:pt x="40825" y="711596"/>
                  </a:lnTo>
                  <a:lnTo>
                    <a:pt x="28560" y="752976"/>
                  </a:lnTo>
                  <a:lnTo>
                    <a:pt x="18413" y="795038"/>
                  </a:lnTo>
                  <a:lnTo>
                    <a:pt x="10433" y="837741"/>
                  </a:lnTo>
                  <a:lnTo>
                    <a:pt x="4670" y="881041"/>
                  </a:lnTo>
                  <a:lnTo>
                    <a:pt x="1176" y="924896"/>
                  </a:lnTo>
                  <a:lnTo>
                    <a:pt x="0" y="969263"/>
                  </a:lnTo>
                  <a:lnTo>
                    <a:pt x="1176" y="1013631"/>
                  </a:lnTo>
                  <a:lnTo>
                    <a:pt x="4670" y="1057486"/>
                  </a:lnTo>
                  <a:lnTo>
                    <a:pt x="10433" y="1100786"/>
                  </a:lnTo>
                  <a:lnTo>
                    <a:pt x="18413" y="1143489"/>
                  </a:lnTo>
                  <a:lnTo>
                    <a:pt x="28560" y="1185551"/>
                  </a:lnTo>
                  <a:lnTo>
                    <a:pt x="40825" y="1226931"/>
                  </a:lnTo>
                  <a:lnTo>
                    <a:pt x="55155" y="1267584"/>
                  </a:lnTo>
                  <a:lnTo>
                    <a:pt x="71502" y="1307469"/>
                  </a:lnTo>
                  <a:lnTo>
                    <a:pt x="89814" y="1346543"/>
                  </a:lnTo>
                  <a:lnTo>
                    <a:pt x="110042" y="1384762"/>
                  </a:lnTo>
                  <a:lnTo>
                    <a:pt x="132134" y="1422085"/>
                  </a:lnTo>
                  <a:lnTo>
                    <a:pt x="156040" y="1458468"/>
                  </a:lnTo>
                  <a:lnTo>
                    <a:pt x="181710" y="1493868"/>
                  </a:lnTo>
                  <a:lnTo>
                    <a:pt x="209094" y="1528243"/>
                  </a:lnTo>
                  <a:lnTo>
                    <a:pt x="238141" y="1561550"/>
                  </a:lnTo>
                  <a:lnTo>
                    <a:pt x="268800" y="1593746"/>
                  </a:lnTo>
                  <a:lnTo>
                    <a:pt x="301022" y="1624789"/>
                  </a:lnTo>
                  <a:lnTo>
                    <a:pt x="334756" y="1654635"/>
                  </a:lnTo>
                  <a:lnTo>
                    <a:pt x="369950" y="1683242"/>
                  </a:lnTo>
                  <a:lnTo>
                    <a:pt x="406556" y="1710567"/>
                  </a:lnTo>
                  <a:lnTo>
                    <a:pt x="444523" y="1736568"/>
                  </a:lnTo>
                  <a:lnTo>
                    <a:pt x="483799" y="1761201"/>
                  </a:lnTo>
                  <a:lnTo>
                    <a:pt x="524335" y="1784424"/>
                  </a:lnTo>
                  <a:lnTo>
                    <a:pt x="566081" y="1806193"/>
                  </a:lnTo>
                  <a:lnTo>
                    <a:pt x="608985" y="1826468"/>
                  </a:lnTo>
                  <a:lnTo>
                    <a:pt x="652998" y="1845203"/>
                  </a:lnTo>
                  <a:lnTo>
                    <a:pt x="698069" y="1862357"/>
                  </a:lnTo>
                  <a:lnTo>
                    <a:pt x="744147" y="1877887"/>
                  </a:lnTo>
                  <a:lnTo>
                    <a:pt x="791183" y="1891751"/>
                  </a:lnTo>
                  <a:lnTo>
                    <a:pt x="839126" y="1903904"/>
                  </a:lnTo>
                  <a:lnTo>
                    <a:pt x="887924" y="1914305"/>
                  </a:lnTo>
                  <a:lnTo>
                    <a:pt x="937529" y="1922911"/>
                  </a:lnTo>
                  <a:lnTo>
                    <a:pt x="987890" y="1929679"/>
                  </a:lnTo>
                  <a:lnTo>
                    <a:pt x="1038955" y="1934566"/>
                  </a:lnTo>
                  <a:lnTo>
                    <a:pt x="1090675" y="1937530"/>
                  </a:lnTo>
                  <a:lnTo>
                    <a:pt x="1143000" y="1938527"/>
                  </a:lnTo>
                  <a:lnTo>
                    <a:pt x="1195324" y="1937530"/>
                  </a:lnTo>
                  <a:lnTo>
                    <a:pt x="1247044" y="1934566"/>
                  </a:lnTo>
                  <a:lnTo>
                    <a:pt x="1298109" y="1929679"/>
                  </a:lnTo>
                  <a:lnTo>
                    <a:pt x="1348470" y="1922911"/>
                  </a:lnTo>
                  <a:lnTo>
                    <a:pt x="1398075" y="1914305"/>
                  </a:lnTo>
                  <a:lnTo>
                    <a:pt x="1446873" y="1903904"/>
                  </a:lnTo>
                  <a:lnTo>
                    <a:pt x="1494816" y="1891751"/>
                  </a:lnTo>
                  <a:lnTo>
                    <a:pt x="1541852" y="1877887"/>
                  </a:lnTo>
                  <a:lnTo>
                    <a:pt x="1587930" y="1862357"/>
                  </a:lnTo>
                  <a:lnTo>
                    <a:pt x="1633001" y="1845203"/>
                  </a:lnTo>
                  <a:lnTo>
                    <a:pt x="1677014" y="1826468"/>
                  </a:lnTo>
                  <a:lnTo>
                    <a:pt x="1719918" y="1806193"/>
                  </a:lnTo>
                  <a:lnTo>
                    <a:pt x="1761664" y="1784424"/>
                  </a:lnTo>
                  <a:lnTo>
                    <a:pt x="1802200" y="1761201"/>
                  </a:lnTo>
                  <a:lnTo>
                    <a:pt x="1841476" y="1736568"/>
                  </a:lnTo>
                  <a:lnTo>
                    <a:pt x="1879443" y="1710567"/>
                  </a:lnTo>
                  <a:lnTo>
                    <a:pt x="1916049" y="1683242"/>
                  </a:lnTo>
                  <a:lnTo>
                    <a:pt x="1951243" y="1654635"/>
                  </a:lnTo>
                  <a:lnTo>
                    <a:pt x="1984977" y="1624789"/>
                  </a:lnTo>
                  <a:lnTo>
                    <a:pt x="2017199" y="1593746"/>
                  </a:lnTo>
                  <a:lnTo>
                    <a:pt x="2047858" y="1561550"/>
                  </a:lnTo>
                  <a:lnTo>
                    <a:pt x="2076905" y="1528243"/>
                  </a:lnTo>
                  <a:lnTo>
                    <a:pt x="2104289" y="1493868"/>
                  </a:lnTo>
                  <a:lnTo>
                    <a:pt x="2129959" y="1458467"/>
                  </a:lnTo>
                  <a:lnTo>
                    <a:pt x="2153865" y="1422085"/>
                  </a:lnTo>
                  <a:lnTo>
                    <a:pt x="2175957" y="1384762"/>
                  </a:lnTo>
                  <a:lnTo>
                    <a:pt x="2196185" y="1346543"/>
                  </a:lnTo>
                  <a:lnTo>
                    <a:pt x="2214497" y="1307469"/>
                  </a:lnTo>
                  <a:lnTo>
                    <a:pt x="2230844" y="1267584"/>
                  </a:lnTo>
                  <a:lnTo>
                    <a:pt x="2245174" y="1226931"/>
                  </a:lnTo>
                  <a:lnTo>
                    <a:pt x="2257439" y="1185551"/>
                  </a:lnTo>
                  <a:lnTo>
                    <a:pt x="2267586" y="1143489"/>
                  </a:lnTo>
                  <a:lnTo>
                    <a:pt x="2275566" y="1100786"/>
                  </a:lnTo>
                  <a:lnTo>
                    <a:pt x="2281329" y="1057486"/>
                  </a:lnTo>
                  <a:lnTo>
                    <a:pt x="2284823" y="1013631"/>
                  </a:lnTo>
                  <a:lnTo>
                    <a:pt x="2286000" y="969263"/>
                  </a:lnTo>
                  <a:lnTo>
                    <a:pt x="2284823" y="924896"/>
                  </a:lnTo>
                  <a:lnTo>
                    <a:pt x="2281329" y="881041"/>
                  </a:lnTo>
                  <a:lnTo>
                    <a:pt x="2275566" y="837741"/>
                  </a:lnTo>
                  <a:lnTo>
                    <a:pt x="2267586" y="795038"/>
                  </a:lnTo>
                  <a:lnTo>
                    <a:pt x="2257439" y="752976"/>
                  </a:lnTo>
                  <a:lnTo>
                    <a:pt x="2245174" y="711596"/>
                  </a:lnTo>
                  <a:lnTo>
                    <a:pt x="2230844" y="670943"/>
                  </a:lnTo>
                  <a:lnTo>
                    <a:pt x="2214497" y="631058"/>
                  </a:lnTo>
                  <a:lnTo>
                    <a:pt x="2196185" y="591984"/>
                  </a:lnTo>
                  <a:lnTo>
                    <a:pt x="2175957" y="553765"/>
                  </a:lnTo>
                  <a:lnTo>
                    <a:pt x="2153865" y="516442"/>
                  </a:lnTo>
                  <a:lnTo>
                    <a:pt x="2129959" y="480059"/>
                  </a:lnTo>
                  <a:lnTo>
                    <a:pt x="2104289" y="444659"/>
                  </a:lnTo>
                  <a:lnTo>
                    <a:pt x="2076905" y="410284"/>
                  </a:lnTo>
                  <a:lnTo>
                    <a:pt x="2047858" y="376977"/>
                  </a:lnTo>
                  <a:lnTo>
                    <a:pt x="2017199" y="344781"/>
                  </a:lnTo>
                  <a:lnTo>
                    <a:pt x="1984977" y="313738"/>
                  </a:lnTo>
                  <a:lnTo>
                    <a:pt x="1951243" y="283892"/>
                  </a:lnTo>
                  <a:lnTo>
                    <a:pt x="1916049" y="255285"/>
                  </a:lnTo>
                  <a:lnTo>
                    <a:pt x="1879443" y="227960"/>
                  </a:lnTo>
                  <a:lnTo>
                    <a:pt x="1841476" y="201959"/>
                  </a:lnTo>
                  <a:lnTo>
                    <a:pt x="1802200" y="177326"/>
                  </a:lnTo>
                  <a:lnTo>
                    <a:pt x="1761664" y="154103"/>
                  </a:lnTo>
                  <a:lnTo>
                    <a:pt x="1719918" y="132333"/>
                  </a:lnTo>
                  <a:lnTo>
                    <a:pt x="1677014" y="112059"/>
                  </a:lnTo>
                  <a:lnTo>
                    <a:pt x="1633001" y="93324"/>
                  </a:lnTo>
                  <a:lnTo>
                    <a:pt x="1587930" y="76170"/>
                  </a:lnTo>
                  <a:lnTo>
                    <a:pt x="1541852" y="60640"/>
                  </a:lnTo>
                  <a:lnTo>
                    <a:pt x="1494816" y="46776"/>
                  </a:lnTo>
                  <a:lnTo>
                    <a:pt x="1446873" y="34623"/>
                  </a:lnTo>
                  <a:lnTo>
                    <a:pt x="1398075" y="24222"/>
                  </a:lnTo>
                  <a:lnTo>
                    <a:pt x="1348470" y="15616"/>
                  </a:lnTo>
                  <a:lnTo>
                    <a:pt x="1298109" y="8848"/>
                  </a:lnTo>
                  <a:lnTo>
                    <a:pt x="1247044" y="3961"/>
                  </a:lnTo>
                  <a:lnTo>
                    <a:pt x="1195324" y="997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3300">
                <a:alpha val="40784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9728453" y="4920233"/>
              <a:ext cx="2286000" cy="1938655"/>
            </a:xfrm>
            <a:custGeom>
              <a:avLst/>
              <a:gdLst/>
              <a:ahLst/>
              <a:cxnLst/>
              <a:rect l="l" t="t" r="r" b="b"/>
              <a:pathLst>
                <a:path w="2286000" h="1938654" extrusionOk="0">
                  <a:moveTo>
                    <a:pt x="0" y="969263"/>
                  </a:moveTo>
                  <a:lnTo>
                    <a:pt x="1176" y="924896"/>
                  </a:lnTo>
                  <a:lnTo>
                    <a:pt x="4670" y="881041"/>
                  </a:lnTo>
                  <a:lnTo>
                    <a:pt x="10433" y="837741"/>
                  </a:lnTo>
                  <a:lnTo>
                    <a:pt x="18413" y="795038"/>
                  </a:lnTo>
                  <a:lnTo>
                    <a:pt x="28560" y="752976"/>
                  </a:lnTo>
                  <a:lnTo>
                    <a:pt x="40825" y="711596"/>
                  </a:lnTo>
                  <a:lnTo>
                    <a:pt x="55155" y="670943"/>
                  </a:lnTo>
                  <a:lnTo>
                    <a:pt x="71502" y="631058"/>
                  </a:lnTo>
                  <a:lnTo>
                    <a:pt x="89814" y="591984"/>
                  </a:lnTo>
                  <a:lnTo>
                    <a:pt x="110042" y="553765"/>
                  </a:lnTo>
                  <a:lnTo>
                    <a:pt x="132134" y="516442"/>
                  </a:lnTo>
                  <a:lnTo>
                    <a:pt x="156040" y="480059"/>
                  </a:lnTo>
                  <a:lnTo>
                    <a:pt x="181710" y="444659"/>
                  </a:lnTo>
                  <a:lnTo>
                    <a:pt x="209094" y="410284"/>
                  </a:lnTo>
                  <a:lnTo>
                    <a:pt x="238141" y="376977"/>
                  </a:lnTo>
                  <a:lnTo>
                    <a:pt x="268800" y="344781"/>
                  </a:lnTo>
                  <a:lnTo>
                    <a:pt x="301022" y="313738"/>
                  </a:lnTo>
                  <a:lnTo>
                    <a:pt x="334756" y="283892"/>
                  </a:lnTo>
                  <a:lnTo>
                    <a:pt x="369950" y="255285"/>
                  </a:lnTo>
                  <a:lnTo>
                    <a:pt x="406556" y="227960"/>
                  </a:lnTo>
                  <a:lnTo>
                    <a:pt x="444523" y="201959"/>
                  </a:lnTo>
                  <a:lnTo>
                    <a:pt x="483799" y="177326"/>
                  </a:lnTo>
                  <a:lnTo>
                    <a:pt x="524335" y="154103"/>
                  </a:lnTo>
                  <a:lnTo>
                    <a:pt x="566081" y="132334"/>
                  </a:lnTo>
                  <a:lnTo>
                    <a:pt x="608985" y="112059"/>
                  </a:lnTo>
                  <a:lnTo>
                    <a:pt x="652998" y="93324"/>
                  </a:lnTo>
                  <a:lnTo>
                    <a:pt x="698069" y="76170"/>
                  </a:lnTo>
                  <a:lnTo>
                    <a:pt x="744147" y="60640"/>
                  </a:lnTo>
                  <a:lnTo>
                    <a:pt x="791183" y="46776"/>
                  </a:lnTo>
                  <a:lnTo>
                    <a:pt x="839126" y="34623"/>
                  </a:lnTo>
                  <a:lnTo>
                    <a:pt x="887924" y="24222"/>
                  </a:lnTo>
                  <a:lnTo>
                    <a:pt x="937529" y="15616"/>
                  </a:lnTo>
                  <a:lnTo>
                    <a:pt x="987890" y="8848"/>
                  </a:lnTo>
                  <a:lnTo>
                    <a:pt x="1038955" y="3961"/>
                  </a:lnTo>
                  <a:lnTo>
                    <a:pt x="1090675" y="997"/>
                  </a:lnTo>
                  <a:lnTo>
                    <a:pt x="1143000" y="0"/>
                  </a:lnTo>
                  <a:lnTo>
                    <a:pt x="1195324" y="997"/>
                  </a:lnTo>
                  <a:lnTo>
                    <a:pt x="1247044" y="3961"/>
                  </a:lnTo>
                  <a:lnTo>
                    <a:pt x="1298109" y="8848"/>
                  </a:lnTo>
                  <a:lnTo>
                    <a:pt x="1348470" y="15616"/>
                  </a:lnTo>
                  <a:lnTo>
                    <a:pt x="1398075" y="24222"/>
                  </a:lnTo>
                  <a:lnTo>
                    <a:pt x="1446873" y="34623"/>
                  </a:lnTo>
                  <a:lnTo>
                    <a:pt x="1494816" y="46776"/>
                  </a:lnTo>
                  <a:lnTo>
                    <a:pt x="1541852" y="60640"/>
                  </a:lnTo>
                  <a:lnTo>
                    <a:pt x="1587930" y="76170"/>
                  </a:lnTo>
                  <a:lnTo>
                    <a:pt x="1633001" y="93324"/>
                  </a:lnTo>
                  <a:lnTo>
                    <a:pt x="1677014" y="112059"/>
                  </a:lnTo>
                  <a:lnTo>
                    <a:pt x="1719918" y="132333"/>
                  </a:lnTo>
                  <a:lnTo>
                    <a:pt x="1761664" y="154103"/>
                  </a:lnTo>
                  <a:lnTo>
                    <a:pt x="1802200" y="177326"/>
                  </a:lnTo>
                  <a:lnTo>
                    <a:pt x="1841476" y="201959"/>
                  </a:lnTo>
                  <a:lnTo>
                    <a:pt x="1879443" y="227960"/>
                  </a:lnTo>
                  <a:lnTo>
                    <a:pt x="1916049" y="255285"/>
                  </a:lnTo>
                  <a:lnTo>
                    <a:pt x="1951243" y="283892"/>
                  </a:lnTo>
                  <a:lnTo>
                    <a:pt x="1984977" y="313738"/>
                  </a:lnTo>
                  <a:lnTo>
                    <a:pt x="2017199" y="344781"/>
                  </a:lnTo>
                  <a:lnTo>
                    <a:pt x="2047858" y="376977"/>
                  </a:lnTo>
                  <a:lnTo>
                    <a:pt x="2076905" y="410284"/>
                  </a:lnTo>
                  <a:lnTo>
                    <a:pt x="2104289" y="444659"/>
                  </a:lnTo>
                  <a:lnTo>
                    <a:pt x="2129959" y="480059"/>
                  </a:lnTo>
                  <a:lnTo>
                    <a:pt x="2153865" y="516442"/>
                  </a:lnTo>
                  <a:lnTo>
                    <a:pt x="2175957" y="553765"/>
                  </a:lnTo>
                  <a:lnTo>
                    <a:pt x="2196185" y="591984"/>
                  </a:lnTo>
                  <a:lnTo>
                    <a:pt x="2214497" y="631058"/>
                  </a:lnTo>
                  <a:lnTo>
                    <a:pt x="2230844" y="670943"/>
                  </a:lnTo>
                  <a:lnTo>
                    <a:pt x="2245174" y="711596"/>
                  </a:lnTo>
                  <a:lnTo>
                    <a:pt x="2257439" y="752976"/>
                  </a:lnTo>
                  <a:lnTo>
                    <a:pt x="2267586" y="795038"/>
                  </a:lnTo>
                  <a:lnTo>
                    <a:pt x="2275566" y="837741"/>
                  </a:lnTo>
                  <a:lnTo>
                    <a:pt x="2281329" y="881041"/>
                  </a:lnTo>
                  <a:lnTo>
                    <a:pt x="2284823" y="924896"/>
                  </a:lnTo>
                  <a:lnTo>
                    <a:pt x="2286000" y="969263"/>
                  </a:lnTo>
                  <a:lnTo>
                    <a:pt x="2284823" y="1013631"/>
                  </a:lnTo>
                  <a:lnTo>
                    <a:pt x="2281329" y="1057486"/>
                  </a:lnTo>
                  <a:lnTo>
                    <a:pt x="2275566" y="1100786"/>
                  </a:lnTo>
                  <a:lnTo>
                    <a:pt x="2267586" y="1143489"/>
                  </a:lnTo>
                  <a:lnTo>
                    <a:pt x="2257439" y="1185551"/>
                  </a:lnTo>
                  <a:lnTo>
                    <a:pt x="2245174" y="1226931"/>
                  </a:lnTo>
                  <a:lnTo>
                    <a:pt x="2230844" y="1267584"/>
                  </a:lnTo>
                  <a:lnTo>
                    <a:pt x="2214497" y="1307469"/>
                  </a:lnTo>
                  <a:lnTo>
                    <a:pt x="2196185" y="1346543"/>
                  </a:lnTo>
                  <a:lnTo>
                    <a:pt x="2175957" y="1384762"/>
                  </a:lnTo>
                  <a:lnTo>
                    <a:pt x="2153865" y="1422085"/>
                  </a:lnTo>
                  <a:lnTo>
                    <a:pt x="2129959" y="1458467"/>
                  </a:lnTo>
                  <a:lnTo>
                    <a:pt x="2104289" y="1493868"/>
                  </a:lnTo>
                  <a:lnTo>
                    <a:pt x="2076905" y="1528243"/>
                  </a:lnTo>
                  <a:lnTo>
                    <a:pt x="2047858" y="1561550"/>
                  </a:lnTo>
                  <a:lnTo>
                    <a:pt x="2017199" y="1593746"/>
                  </a:lnTo>
                  <a:lnTo>
                    <a:pt x="1984977" y="1624789"/>
                  </a:lnTo>
                  <a:lnTo>
                    <a:pt x="1951243" y="1654635"/>
                  </a:lnTo>
                  <a:lnTo>
                    <a:pt x="1916049" y="1683242"/>
                  </a:lnTo>
                  <a:lnTo>
                    <a:pt x="1879443" y="1710567"/>
                  </a:lnTo>
                  <a:lnTo>
                    <a:pt x="1841476" y="1736568"/>
                  </a:lnTo>
                  <a:lnTo>
                    <a:pt x="1802200" y="1761201"/>
                  </a:lnTo>
                  <a:lnTo>
                    <a:pt x="1761664" y="1784424"/>
                  </a:lnTo>
                  <a:lnTo>
                    <a:pt x="1719918" y="1806193"/>
                  </a:lnTo>
                  <a:lnTo>
                    <a:pt x="1677014" y="1826468"/>
                  </a:lnTo>
                  <a:lnTo>
                    <a:pt x="1633001" y="1845203"/>
                  </a:lnTo>
                  <a:lnTo>
                    <a:pt x="1587930" y="1862357"/>
                  </a:lnTo>
                  <a:lnTo>
                    <a:pt x="1541852" y="1877887"/>
                  </a:lnTo>
                  <a:lnTo>
                    <a:pt x="1494816" y="1891751"/>
                  </a:lnTo>
                  <a:lnTo>
                    <a:pt x="1446873" y="1903904"/>
                  </a:lnTo>
                  <a:lnTo>
                    <a:pt x="1398075" y="1914305"/>
                  </a:lnTo>
                  <a:lnTo>
                    <a:pt x="1348470" y="1922911"/>
                  </a:lnTo>
                  <a:lnTo>
                    <a:pt x="1298109" y="1929679"/>
                  </a:lnTo>
                  <a:lnTo>
                    <a:pt x="1247044" y="1934566"/>
                  </a:lnTo>
                  <a:lnTo>
                    <a:pt x="1195324" y="1937530"/>
                  </a:lnTo>
                  <a:lnTo>
                    <a:pt x="1143000" y="1938527"/>
                  </a:lnTo>
                  <a:lnTo>
                    <a:pt x="1090675" y="1937530"/>
                  </a:lnTo>
                  <a:lnTo>
                    <a:pt x="1038955" y="1934566"/>
                  </a:lnTo>
                  <a:lnTo>
                    <a:pt x="987890" y="1929679"/>
                  </a:lnTo>
                  <a:lnTo>
                    <a:pt x="937529" y="1922911"/>
                  </a:lnTo>
                  <a:lnTo>
                    <a:pt x="887924" y="1914305"/>
                  </a:lnTo>
                  <a:lnTo>
                    <a:pt x="839126" y="1903904"/>
                  </a:lnTo>
                  <a:lnTo>
                    <a:pt x="791183" y="1891751"/>
                  </a:lnTo>
                  <a:lnTo>
                    <a:pt x="744147" y="1877887"/>
                  </a:lnTo>
                  <a:lnTo>
                    <a:pt x="698069" y="1862357"/>
                  </a:lnTo>
                  <a:lnTo>
                    <a:pt x="652998" y="1845203"/>
                  </a:lnTo>
                  <a:lnTo>
                    <a:pt x="608985" y="1826468"/>
                  </a:lnTo>
                  <a:lnTo>
                    <a:pt x="566081" y="1806193"/>
                  </a:lnTo>
                  <a:lnTo>
                    <a:pt x="524335" y="1784424"/>
                  </a:lnTo>
                  <a:lnTo>
                    <a:pt x="483799" y="1761201"/>
                  </a:lnTo>
                  <a:lnTo>
                    <a:pt x="444523" y="1736568"/>
                  </a:lnTo>
                  <a:lnTo>
                    <a:pt x="406556" y="1710567"/>
                  </a:lnTo>
                  <a:lnTo>
                    <a:pt x="369950" y="1683242"/>
                  </a:lnTo>
                  <a:lnTo>
                    <a:pt x="334756" y="1654635"/>
                  </a:lnTo>
                  <a:lnTo>
                    <a:pt x="301022" y="1624789"/>
                  </a:lnTo>
                  <a:lnTo>
                    <a:pt x="268800" y="1593746"/>
                  </a:lnTo>
                  <a:lnTo>
                    <a:pt x="238141" y="1561550"/>
                  </a:lnTo>
                  <a:lnTo>
                    <a:pt x="209094" y="1528243"/>
                  </a:lnTo>
                  <a:lnTo>
                    <a:pt x="181710" y="1493868"/>
                  </a:lnTo>
                  <a:lnTo>
                    <a:pt x="156040" y="1458468"/>
                  </a:lnTo>
                  <a:lnTo>
                    <a:pt x="132134" y="1422085"/>
                  </a:lnTo>
                  <a:lnTo>
                    <a:pt x="110042" y="1384762"/>
                  </a:lnTo>
                  <a:lnTo>
                    <a:pt x="89814" y="1346543"/>
                  </a:lnTo>
                  <a:lnTo>
                    <a:pt x="71502" y="1307469"/>
                  </a:lnTo>
                  <a:lnTo>
                    <a:pt x="55155" y="1267584"/>
                  </a:lnTo>
                  <a:lnTo>
                    <a:pt x="40825" y="1226931"/>
                  </a:lnTo>
                  <a:lnTo>
                    <a:pt x="28560" y="1185551"/>
                  </a:lnTo>
                  <a:lnTo>
                    <a:pt x="18413" y="1143489"/>
                  </a:lnTo>
                  <a:lnTo>
                    <a:pt x="10433" y="1100786"/>
                  </a:lnTo>
                  <a:lnTo>
                    <a:pt x="4670" y="1057486"/>
                  </a:lnTo>
                  <a:lnTo>
                    <a:pt x="1176" y="1013631"/>
                  </a:lnTo>
                  <a:lnTo>
                    <a:pt x="0" y="969263"/>
                  </a:lnTo>
                  <a:close/>
                </a:path>
              </a:pathLst>
            </a:custGeom>
            <a:noFill/>
            <a:ln w="25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2" name="Google Shape;222;p16"/>
          <p:cNvSpPr txBox="1"/>
          <p:nvPr/>
        </p:nvSpPr>
        <p:spPr>
          <a:xfrm>
            <a:off x="10182606" y="5038725"/>
            <a:ext cx="1378585" cy="167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latin typeface="Calibri"/>
                <a:ea typeface="Calibri"/>
                <a:cs typeface="Calibri"/>
                <a:sym typeface="Calibri"/>
              </a:rPr>
              <a:t>4.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6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latin typeface="Calibri"/>
                <a:ea typeface="Calibri"/>
                <a:cs typeface="Calibri"/>
                <a:sym typeface="Calibri"/>
              </a:rPr>
              <a:t>PRIHVAĆANJE SAVJETA I MIJENJANJE POSTUPAKA U ODGOJU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4372" y="4209288"/>
            <a:ext cx="1504950" cy="60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964" y="4209288"/>
            <a:ext cx="1504950" cy="60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6379" y="4209288"/>
            <a:ext cx="1504950" cy="6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1771" y="1946148"/>
            <a:ext cx="3802379" cy="470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5109625" y="466023"/>
            <a:ext cx="3802379" cy="94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b="1" i="0" dirty="0">
                <a:latin typeface="Calibri"/>
                <a:ea typeface="Calibri"/>
                <a:cs typeface="Calibri"/>
                <a:sym typeface="Calibri"/>
              </a:rPr>
              <a:t>PITANJA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8"/>
          <p:cNvGrpSpPr/>
          <p:nvPr/>
        </p:nvGrpSpPr>
        <p:grpSpPr>
          <a:xfrm>
            <a:off x="1130300" y="107704"/>
            <a:ext cx="10007600" cy="6516098"/>
            <a:chOff x="1130300" y="107704"/>
            <a:chExt cx="10007600" cy="6516098"/>
          </a:xfrm>
        </p:grpSpPr>
        <p:pic>
          <p:nvPicPr>
            <p:cNvPr id="237" name="Google Shape;23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0300" y="107704"/>
              <a:ext cx="10007600" cy="6516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8"/>
            <p:cNvSpPr/>
            <p:nvPr/>
          </p:nvSpPr>
          <p:spPr>
            <a:xfrm>
              <a:off x="3947160" y="2319528"/>
              <a:ext cx="4297680" cy="1216660"/>
            </a:xfrm>
            <a:custGeom>
              <a:avLst/>
              <a:gdLst/>
              <a:ahLst/>
              <a:cxnLst/>
              <a:rect l="l" t="t" r="r" b="b"/>
              <a:pathLst>
                <a:path w="4297680" h="1216660" extrusionOk="0">
                  <a:moveTo>
                    <a:pt x="4297680" y="0"/>
                  </a:moveTo>
                  <a:lnTo>
                    <a:pt x="0" y="0"/>
                  </a:lnTo>
                  <a:lnTo>
                    <a:pt x="0" y="1216152"/>
                  </a:lnTo>
                  <a:lnTo>
                    <a:pt x="4297680" y="1216152"/>
                  </a:lnTo>
                  <a:lnTo>
                    <a:pt x="4297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4354392" y="2696407"/>
            <a:ext cx="38259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500" b="1" i="0">
                <a:latin typeface="Quattrocento Sans"/>
                <a:ea typeface="Quattrocento Sans"/>
                <a:cs typeface="Quattrocento Sans"/>
                <a:sym typeface="Quattrocento Sans"/>
              </a:rPr>
              <a:t>Hvala na pažnji</a:t>
            </a:r>
            <a:endParaRPr sz="45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684" y="553875"/>
            <a:ext cx="7729728" cy="118872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</a:rPr>
              <a:t>Polazak u 1.razred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1799800" y="2012166"/>
          <a:ext cx="7940660" cy="447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8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9161399" cy="696594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</a:rPr>
              <a:t>KRITERIJI ZA POLAZAK U ŠKOLU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48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2"/>
          <p:cNvGraphicFramePr>
            <a:graphicFrameLocks noGrp="1"/>
          </p:cNvGraphicFramePr>
          <p:nvPr>
            <p:ph idx="1"/>
            <p:extLst/>
          </p:nvPr>
        </p:nvGraphicFramePr>
        <p:xfrm>
          <a:off x="304799" y="0"/>
          <a:ext cx="1181100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84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8D1331-C51E-48FC-AAE1-90986A84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922" y="879703"/>
            <a:ext cx="7286143" cy="677108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hr-HR" dirty="0">
                <a:solidFill>
                  <a:srgbClr val="0070C0"/>
                </a:solidFill>
              </a:rPr>
              <a:t>SPREMNOST ZA ŠKOLU</a:t>
            </a:r>
          </a:p>
        </p:txBody>
      </p:sp>
      <p:sp>
        <p:nvSpPr>
          <p:cNvPr id="3" name="Zvijezda: 6 krakova 2">
            <a:extLst>
              <a:ext uri="{FF2B5EF4-FFF2-40B4-BE49-F238E27FC236}">
                <a16:creationId xmlns:a16="http://schemas.microsoft.com/office/drawing/2014/main" id="{30B177C6-D586-44C9-BB4A-B861DA565E41}"/>
              </a:ext>
            </a:extLst>
          </p:cNvPr>
          <p:cNvSpPr/>
          <p:nvPr/>
        </p:nvSpPr>
        <p:spPr>
          <a:xfrm>
            <a:off x="671750" y="3124200"/>
            <a:ext cx="2640617" cy="2443284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TJELESNO</a:t>
            </a:r>
          </a:p>
        </p:txBody>
      </p:sp>
      <p:sp>
        <p:nvSpPr>
          <p:cNvPr id="4" name="Zvijezda: 6 krakova 3">
            <a:extLst>
              <a:ext uri="{FF2B5EF4-FFF2-40B4-BE49-F238E27FC236}">
                <a16:creationId xmlns:a16="http://schemas.microsoft.com/office/drawing/2014/main" id="{BDC24C48-D09B-4BB3-90F5-D8CC7EDBD897}"/>
              </a:ext>
            </a:extLst>
          </p:cNvPr>
          <p:cNvSpPr/>
          <p:nvPr/>
        </p:nvSpPr>
        <p:spPr>
          <a:xfrm>
            <a:off x="3134891" y="2494248"/>
            <a:ext cx="3079102" cy="252423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SPOZNAJNO (KOGNITIVNO)</a:t>
            </a:r>
          </a:p>
        </p:txBody>
      </p:sp>
      <p:sp>
        <p:nvSpPr>
          <p:cNvPr id="5" name="Zvijezda: 6 krakova 4">
            <a:extLst>
              <a:ext uri="{FF2B5EF4-FFF2-40B4-BE49-F238E27FC236}">
                <a16:creationId xmlns:a16="http://schemas.microsoft.com/office/drawing/2014/main" id="{6AAE2935-3533-4152-8C1F-10048536A9A7}"/>
              </a:ext>
            </a:extLst>
          </p:cNvPr>
          <p:cNvSpPr/>
          <p:nvPr/>
        </p:nvSpPr>
        <p:spPr>
          <a:xfrm>
            <a:off x="6213993" y="2979416"/>
            <a:ext cx="3363158" cy="2985733"/>
          </a:xfrm>
          <a:prstGeom prst="star6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SOCIO-EMOCIONALNO</a:t>
            </a:r>
          </a:p>
        </p:txBody>
      </p:sp>
      <p:sp>
        <p:nvSpPr>
          <p:cNvPr id="6" name="Zvijezda: 6 krakova 4">
            <a:extLst>
              <a:ext uri="{FF2B5EF4-FFF2-40B4-BE49-F238E27FC236}">
                <a16:creationId xmlns:a16="http://schemas.microsoft.com/office/drawing/2014/main" id="{6AAE2935-3533-4152-8C1F-10048536A9A7}"/>
              </a:ext>
            </a:extLst>
          </p:cNvPr>
          <p:cNvSpPr/>
          <p:nvPr/>
        </p:nvSpPr>
        <p:spPr>
          <a:xfrm>
            <a:off x="9396531" y="2496439"/>
            <a:ext cx="2707448" cy="2364747"/>
          </a:xfrm>
          <a:prstGeom prst="star6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GOVORNO JEZIČNO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BDFB80D-EC2A-458A-975F-3BF021781DA3}"/>
              </a:ext>
            </a:extLst>
          </p:cNvPr>
          <p:cNvSpPr txBox="1">
            <a:spLocks/>
          </p:cNvSpPr>
          <p:nvPr/>
        </p:nvSpPr>
        <p:spPr>
          <a:xfrm>
            <a:off x="956193" y="382270"/>
            <a:ext cx="10515600" cy="161454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57810" rIns="0" bIns="0" rtlCol="0">
            <a:spAutoFit/>
          </a:bodyPr>
          <a:lstStyle>
            <a:lvl1pPr>
              <a:defRPr sz="4400" b="0" i="1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944244">
              <a:spcBef>
                <a:spcPts val="2030"/>
              </a:spcBef>
            </a:pPr>
            <a:r>
              <a:rPr lang="pl-PL" i="0" spc="-20" dirty="0"/>
              <a:t>KADA</a:t>
            </a:r>
            <a:r>
              <a:rPr lang="pl-PL" i="0" spc="-190" dirty="0"/>
              <a:t> DIJETE </a:t>
            </a:r>
            <a:r>
              <a:rPr lang="pl-PL" i="0" spc="-30" dirty="0"/>
              <a:t>KRENE </a:t>
            </a:r>
            <a:r>
              <a:rPr lang="pl-PL" i="0" dirty="0"/>
              <a:t>U</a:t>
            </a:r>
            <a:r>
              <a:rPr lang="pl-PL" i="0" spc="-140" dirty="0"/>
              <a:t> </a:t>
            </a:r>
            <a:r>
              <a:rPr lang="pl-PL" i="0" spc="-90" dirty="0"/>
              <a:t>ŠKOLU</a:t>
            </a:r>
            <a:r>
              <a:rPr lang="pl-PL" i="0" spc="-160" dirty="0"/>
              <a:t> </a:t>
            </a:r>
            <a:r>
              <a:rPr lang="pl-PL" i="0" spc="-25" dirty="0"/>
              <a:t>TREBA</a:t>
            </a:r>
            <a:r>
              <a:rPr lang="pl-PL" i="0" spc="-185" dirty="0"/>
              <a:t> </a:t>
            </a:r>
            <a:r>
              <a:rPr lang="pl-PL" i="0" spc="-10" dirty="0"/>
              <a:t>BITI SPREMAN…</a:t>
            </a: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828F587F-AEAE-40EA-B69D-CEFDB4D666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492" y="0"/>
            <a:ext cx="1671066" cy="31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7CD74E-0275-488B-95B7-043FC18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930" y="344131"/>
            <a:ext cx="9762140" cy="1384881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br>
              <a:rPr lang="hr-HR" dirty="0">
                <a:solidFill>
                  <a:srgbClr val="FFFF00"/>
                </a:solidFill>
              </a:rPr>
            </a:br>
            <a:r>
              <a:rPr lang="hr-HR" dirty="0">
                <a:solidFill>
                  <a:srgbClr val="0070C0"/>
                </a:solidFill>
              </a:rPr>
              <a:t>SPOZNAJNA (KOGNITIVNA) SPREMNOST</a:t>
            </a:r>
            <a:br>
              <a:rPr lang="hr-HR" dirty="0">
                <a:solidFill>
                  <a:srgbClr val="FFFF00"/>
                </a:solidFill>
              </a:rPr>
            </a:br>
            <a:br>
              <a:rPr lang="hr-HR" dirty="0">
                <a:solidFill>
                  <a:srgbClr val="FFFF00"/>
                </a:solidFill>
              </a:rPr>
            </a:br>
            <a:endParaRPr lang="hr-HR" sz="4133" dirty="0">
              <a:solidFill>
                <a:srgbClr val="FFFF00"/>
              </a:solidFill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0D65A27-3870-40E7-A497-4905F432D0AF}"/>
              </a:ext>
            </a:extLst>
          </p:cNvPr>
          <p:cNvSpPr/>
          <p:nvPr/>
        </p:nvSpPr>
        <p:spPr>
          <a:xfrm>
            <a:off x="1752600" y="349953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opća intelektualna razvijenost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b="1" dirty="0" err="1">
                <a:latin typeface="Batang"/>
                <a:ea typeface="Batang"/>
                <a:cs typeface="Batang"/>
              </a:rPr>
              <a:t>grafomotoričke</a:t>
            </a:r>
            <a:r>
              <a:rPr lang="hr-HR" sz="2400" b="1" dirty="0">
                <a:latin typeface="Batang"/>
                <a:ea typeface="Batang"/>
                <a:cs typeface="Batang"/>
              </a:rPr>
              <a:t> vještine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Batang"/>
                <a:ea typeface="Batang"/>
                <a:cs typeface="Batang"/>
              </a:rPr>
              <a:t>pojam broja, jednostavne</a:t>
            </a:r>
          </a:p>
          <a:p>
            <a:r>
              <a:rPr lang="hr-HR" sz="2400" b="1" dirty="0">
                <a:latin typeface="Batang"/>
                <a:ea typeface="Batang"/>
                <a:cs typeface="Batang"/>
              </a:rPr>
              <a:t>    matematičke operacije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Batang"/>
                <a:ea typeface="Batang"/>
                <a:cs typeface="Batang"/>
              </a:rPr>
              <a:t>vizualna diskriminacija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hr-HR" sz="2400" dirty="0"/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hr-HR" sz="24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5061FAF-DBD6-444B-B46D-8824E8BC7C0F}"/>
              </a:ext>
            </a:extLst>
          </p:cNvPr>
          <p:cNvSpPr/>
          <p:nvPr/>
        </p:nvSpPr>
        <p:spPr>
          <a:xfrm>
            <a:off x="2286000" y="2371906"/>
            <a:ext cx="3257707" cy="71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TEST SPREMNOSTI ZA ŠKOLU: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F797C76F-1722-44DD-A773-ABE4103579D4}"/>
              </a:ext>
            </a:extLst>
          </p:cNvPr>
          <p:cNvSpPr/>
          <p:nvPr/>
        </p:nvSpPr>
        <p:spPr>
          <a:xfrm>
            <a:off x="6934200" y="2366254"/>
            <a:ext cx="5090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usvojenost glasovne analize i sinteze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poznavanje boja i nijansi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održavanje pažnje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uspoređivanje i imenovanje količinskih (veće-manje-jednako), prostornih (gore-dolje, ispred-iza, lijevo-desno) i vremenskih odnosa (prije-poslije)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 err="1"/>
              <a:t>Socio</a:t>
            </a:r>
            <a:r>
              <a:rPr lang="hr-HR" sz="2400" dirty="0"/>
              <a:t>-emocionalno funkcioniranje</a:t>
            </a:r>
          </a:p>
        </p:txBody>
      </p:sp>
    </p:spTree>
    <p:extLst>
      <p:ext uri="{BB962C8B-B14F-4D97-AF65-F5344CB8AC3E}">
        <p14:creationId xmlns:p14="http://schemas.microsoft.com/office/powerpoint/2010/main" val="397618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955231-82D8-4CB0-8A4D-52D2AAD9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3" y="692895"/>
            <a:ext cx="109728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hr-HR" sz="4267" dirty="0">
                <a:solidFill>
                  <a:srgbClr val="0070C0"/>
                </a:solidFill>
              </a:rPr>
              <a:t>SOCIO-EMOCIONALNA SPREMNOST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8E57720C-6248-4DA0-9C87-DBA5EE672E29}"/>
              </a:ext>
            </a:extLst>
          </p:cNvPr>
          <p:cNvSpPr/>
          <p:nvPr/>
        </p:nvSpPr>
        <p:spPr>
          <a:xfrm>
            <a:off x="395013" y="201752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suočavanje s neuspjehom </a:t>
            </a:r>
          </a:p>
          <a:p>
            <a:r>
              <a:rPr lang="hr-HR" sz="2400" dirty="0"/>
              <a:t>     (može kontrolirati emocije)    </a:t>
            </a:r>
          </a:p>
          <a:p>
            <a:r>
              <a:rPr lang="hr-HR" sz="2400" dirty="0"/>
              <a:t>      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otvorenost i komunikativnost</a:t>
            </a:r>
          </a:p>
          <a:p>
            <a:pPr marL="990575" lvl="1" indent="-380990">
              <a:buFont typeface="Wingdings" panose="05000000000000000000" pitchFamily="2" charset="2"/>
              <a:buChar char="Ø"/>
            </a:pPr>
            <a:r>
              <a:rPr lang="hr-HR" sz="2400" dirty="0"/>
              <a:t>zna se zauzeti za sebe, a sukobe rješava dogovorom</a:t>
            </a:r>
          </a:p>
          <a:p>
            <a:pPr marL="990575" lvl="1" indent="-380990">
              <a:buFont typeface="Wingdings" panose="05000000000000000000" pitchFamily="2" charset="2"/>
              <a:buChar char="Ø"/>
            </a:pPr>
            <a:r>
              <a:rPr lang="hr-HR" sz="2400" dirty="0"/>
              <a:t>izražava svoje i uvažava tuđe želje i potrebe</a:t>
            </a:r>
          </a:p>
          <a:p>
            <a:pPr lvl="1"/>
            <a:endParaRPr lang="hr-HR" sz="24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čekanje na red</a:t>
            </a:r>
          </a:p>
          <a:p>
            <a:r>
              <a:rPr lang="hr-HR" sz="2400" dirty="0"/>
              <a:t>      m</a:t>
            </a:r>
            <a:r>
              <a:rPr lang="it-IT" sz="2400" dirty="0" err="1"/>
              <a:t>ože</a:t>
            </a:r>
            <a:r>
              <a:rPr lang="it-IT" sz="2400" dirty="0"/>
              <a:t> se </a:t>
            </a:r>
            <a:r>
              <a:rPr lang="it-IT" sz="2400" dirty="0" err="1"/>
              <a:t>strpiti</a:t>
            </a:r>
            <a:r>
              <a:rPr lang="it-IT" sz="2400" dirty="0"/>
              <a:t> i </a:t>
            </a:r>
            <a:r>
              <a:rPr lang="it-IT" sz="2400" dirty="0" err="1"/>
              <a:t>pričekati</a:t>
            </a:r>
            <a:r>
              <a:rPr lang="it-IT" sz="2400" dirty="0"/>
              <a:t> da </a:t>
            </a:r>
            <a:endParaRPr lang="hr-HR" sz="2400" dirty="0"/>
          </a:p>
          <a:p>
            <a:r>
              <a:rPr lang="hr-HR" sz="2400" dirty="0"/>
              <a:t>      </a:t>
            </a:r>
            <a:r>
              <a:rPr lang="it-IT" sz="2400" dirty="0" err="1"/>
              <a:t>zadovolji</a:t>
            </a:r>
            <a:r>
              <a:rPr lang="it-IT" sz="2400" dirty="0"/>
              <a:t> </a:t>
            </a:r>
            <a:r>
              <a:rPr lang="it-IT" sz="2400" dirty="0" err="1"/>
              <a:t>svoje</a:t>
            </a:r>
            <a:r>
              <a:rPr lang="it-IT" sz="2400" dirty="0"/>
              <a:t> </a:t>
            </a:r>
            <a:r>
              <a:rPr lang="hr-HR" sz="2400" dirty="0"/>
              <a:t>   </a:t>
            </a:r>
            <a:r>
              <a:rPr lang="it-IT" sz="2400" dirty="0" err="1"/>
              <a:t>potrebe</a:t>
            </a:r>
            <a:r>
              <a:rPr lang="it-IT" sz="2400" dirty="0"/>
              <a:t> </a:t>
            </a:r>
            <a:endParaRPr lang="hr-HR" sz="2400" dirty="0"/>
          </a:p>
          <a:p>
            <a:endParaRPr lang="hr-HR" sz="24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5CE37D3-0E21-41B4-9C9F-26FF652B7463}"/>
              </a:ext>
            </a:extLst>
          </p:cNvPr>
          <p:cNvSpPr/>
          <p:nvPr/>
        </p:nvSpPr>
        <p:spPr>
          <a:xfrm>
            <a:off x="6491013" y="2017529"/>
            <a:ext cx="5676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dovršavanje započetog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hr-HR" sz="24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poštuje dogovorena pravila</a:t>
            </a:r>
          </a:p>
          <a:p>
            <a:endParaRPr lang="hr-HR" sz="24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fraze kulturnog ophođenja (izvoli, hvala, molim, oprosti)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hr-HR" sz="24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hr-HR" sz="2400" dirty="0"/>
              <a:t>samostalno je u brizi za sebe (jelo, wc, odijevanje, briga o vlastitim stvarima)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7918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35D3C1-DBD6-4D2F-A106-FD3A9483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40" y="113051"/>
            <a:ext cx="109728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0070C0"/>
                </a:solidFill>
              </a:rPr>
              <a:t>Kako razvijati </a:t>
            </a:r>
            <a:r>
              <a:rPr lang="hr-HR" sz="4800" dirty="0" err="1">
                <a:solidFill>
                  <a:srgbClr val="0070C0"/>
                </a:solidFill>
              </a:rPr>
              <a:t>socio</a:t>
            </a:r>
            <a:r>
              <a:rPr lang="hr-HR" sz="4800" dirty="0">
                <a:solidFill>
                  <a:srgbClr val="0070C0"/>
                </a:solidFill>
              </a:rPr>
              <a:t>-emocionalnu spremnost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8D31739-0E17-4EF4-B2F7-F0F5979B5973}"/>
              </a:ext>
            </a:extLst>
          </p:cNvPr>
          <p:cNvSpPr/>
          <p:nvPr/>
        </p:nvSpPr>
        <p:spPr>
          <a:xfrm>
            <a:off x="539569" y="1287153"/>
            <a:ext cx="55552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r>
              <a:rPr lang="hr-HR" sz="2000" dirty="0"/>
              <a:t>ZAJEDNIČKE AKTIVNOSTI S RODITELJIMA</a:t>
            </a:r>
          </a:p>
          <a:p>
            <a:endParaRPr lang="hr-HR" sz="2000" dirty="0"/>
          </a:p>
          <a:p>
            <a:r>
              <a:rPr lang="hr-HR" sz="2000" dirty="0"/>
              <a:t>UVAŽAVANJE DJETETOVIH BOJAZNI</a:t>
            </a:r>
          </a:p>
          <a:p>
            <a:endParaRPr lang="hr-HR" sz="2000" dirty="0"/>
          </a:p>
          <a:p>
            <a:r>
              <a:rPr lang="hr-HR" sz="2000" dirty="0"/>
              <a:t>IGRATI SE U RAZNIM PRILIKAMA </a:t>
            </a:r>
          </a:p>
          <a:p>
            <a:endParaRPr lang="hr-HR" sz="2000" dirty="0"/>
          </a:p>
          <a:p>
            <a:r>
              <a:rPr lang="hr-HR" sz="2000" dirty="0"/>
              <a:t>VODITI RAČUNA DA DOLAZE U ŠKOLU NASPAVANI </a:t>
            </a:r>
          </a:p>
          <a:p>
            <a:r>
              <a:rPr lang="hr-HR" sz="2000" dirty="0"/>
              <a:t> MANJE IZLOŽENOSTI MODERNIM CRTIĆIMA I KOMPJUTERSKIM I SLIČNIM IGRICAMA, POGOTOVO ONIMA NA KOJIMA I PIŠE DA SU ZA STARIJU DOB....</a:t>
            </a:r>
          </a:p>
          <a:p>
            <a:endParaRPr lang="hr-HR" sz="2000" dirty="0"/>
          </a:p>
          <a:p>
            <a:r>
              <a:rPr lang="hr-HR" sz="2000" dirty="0"/>
              <a:t>Jačanje samopouzdanje- prihvaćanje što realnije slike o sebi</a:t>
            </a:r>
          </a:p>
          <a:p>
            <a:endParaRPr lang="hr-HR" sz="2400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83CDF53-10A0-4703-982E-1330B9BD5BD2}"/>
              </a:ext>
            </a:extLst>
          </p:cNvPr>
          <p:cNvSpPr/>
          <p:nvPr/>
        </p:nvSpPr>
        <p:spPr>
          <a:xfrm>
            <a:off x="6503214" y="1151262"/>
            <a:ext cx="5002986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EA77E95D-C2E9-491A-AC8D-2F1220163057}"/>
              </a:ext>
            </a:extLst>
          </p:cNvPr>
          <p:cNvSpPr/>
          <p:nvPr/>
        </p:nvSpPr>
        <p:spPr>
          <a:xfrm>
            <a:off x="6503214" y="1151262"/>
            <a:ext cx="52315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SPREMNOST RODITELJA NA ODRICANJE</a:t>
            </a:r>
          </a:p>
          <a:p>
            <a:r>
              <a:rPr lang="hr-HR" sz="2400" dirty="0">
                <a:solidFill>
                  <a:srgbClr val="002060"/>
                </a:solidFill>
              </a:rPr>
              <a:t>kvalitetno vrijeme sa svojom djecom</a:t>
            </a:r>
          </a:p>
          <a:p>
            <a:r>
              <a:rPr lang="hr-HR" sz="2400" dirty="0">
                <a:solidFill>
                  <a:srgbClr val="002060"/>
                </a:solidFill>
              </a:rPr>
              <a:t>ni previše ni premalo davanja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r>
              <a:rPr lang="hr-HR" sz="2400" dirty="0">
                <a:solidFill>
                  <a:srgbClr val="002060"/>
                </a:solidFill>
              </a:rPr>
              <a:t>NE ZABORAVITE GRLITI SVOJE DIJETE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r>
              <a:rPr lang="hr-HR" sz="2400" dirty="0">
                <a:solidFill>
                  <a:srgbClr val="002060"/>
                </a:solidFill>
              </a:rPr>
              <a:t>NE SPREMAJTE PLIŠANE IGRAČKE (UTJEHA)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r>
              <a:rPr lang="hr-HR" sz="2400" dirty="0">
                <a:solidFill>
                  <a:srgbClr val="002060"/>
                </a:solidFill>
              </a:rPr>
              <a:t>PREUSMJERAVATI PAŽNJU (NA SLIKU, CRTEŽ, PRIČU…)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r>
              <a:rPr lang="hr-HR" sz="2400" dirty="0">
                <a:solidFill>
                  <a:srgbClr val="002060"/>
                </a:solidFill>
              </a:rPr>
              <a:t>PRIČATI PRIČE, ČITATI BAJKE</a:t>
            </a:r>
          </a:p>
        </p:txBody>
      </p:sp>
    </p:spTree>
    <p:extLst>
      <p:ext uri="{BB962C8B-B14F-4D97-AF65-F5344CB8AC3E}">
        <p14:creationId xmlns:p14="http://schemas.microsoft.com/office/powerpoint/2010/main" val="324359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1448</Words>
  <Application>Microsoft Office PowerPoint</Application>
  <PresentationFormat>Widescreen</PresentationFormat>
  <Paragraphs>210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Noto Sans Symbols</vt:lpstr>
      <vt:lpstr>Calibri Light</vt:lpstr>
      <vt:lpstr>Wingdings</vt:lpstr>
      <vt:lpstr>Quattrocento Sans</vt:lpstr>
      <vt:lpstr>Calibri</vt:lpstr>
      <vt:lpstr>Cambria</vt:lpstr>
      <vt:lpstr>Batang</vt:lpstr>
      <vt:lpstr>Office Theme</vt:lpstr>
      <vt:lpstr>VRIJEME JE ZA ŠKOLU</vt:lpstr>
      <vt:lpstr>Što ako ne znam zavezati vezice na tenisicama? Što ako ne znam rezati papir sa škarama?</vt:lpstr>
      <vt:lpstr>Polazak u 1.razred</vt:lpstr>
      <vt:lpstr>KRITERIJI ZA POLAZAK U ŠKOLU</vt:lpstr>
      <vt:lpstr>PowerPoint Presentation</vt:lpstr>
      <vt:lpstr>SPREMNOST ZA ŠKOLU</vt:lpstr>
      <vt:lpstr> SPOZNAJNA (KOGNITIVNA) SPREMNOST  </vt:lpstr>
      <vt:lpstr>SOCIO-EMOCIONALNA SPREMNOST</vt:lpstr>
      <vt:lpstr>Kako razvijati socio-emocionalnu spremnost</vt:lpstr>
      <vt:lpstr>TJELESNA  I MOTORIČKA SPREMNOST </vt:lpstr>
      <vt:lpstr>JEZIČNA SPREMNOST</vt:lpstr>
      <vt:lpstr>PowerPoint Presentation</vt:lpstr>
      <vt:lpstr>RODITELJ U PRIPREMI DJETETA ZA ŠKOLU</vt:lpstr>
      <vt:lpstr>KAKO DJETETU PREDSTAVLJAMO ŠKOLU</vt:lpstr>
      <vt:lpstr>PRISTUPANJE UTVRĐIVANJU PSIHOFIZIČKOG STANJA ZA UPIS U PRVI RAZRED OSNOVNE ŠKOLE</vt:lpstr>
      <vt:lpstr>PowerPoint Presentation</vt:lpstr>
      <vt:lpstr>ODGODA UPISA U PRVI RAZRED</vt:lpstr>
      <vt:lpstr>KAKO DA MU POMOGNEMO U PRIPREMI ZA ŠKOLU?</vt:lpstr>
      <vt:lpstr>“JEDAN KORAK GORE, DOLJE I JA SAM ODMAH BOLJE!”</vt:lpstr>
      <vt:lpstr>PowerPoint Presentation</vt:lpstr>
      <vt:lpstr>PowerPoint Presentation</vt:lpstr>
      <vt:lpstr>PowerPoint Presentation</vt:lpstr>
      <vt:lpstr>IGRE ZA DJECU I RODITELJE:</vt:lpstr>
      <vt:lpstr>Škola kao partner obitelji!</vt:lpstr>
      <vt:lpstr>PITANJA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VRIJEME JE ZA ŠKOLU</dc:title>
  <dc:creator>Korisnik</dc:creator>
  <cp:lastModifiedBy>Dario Zrilić</cp:lastModifiedBy>
  <cp:revision>3</cp:revision>
  <dcterms:created xsi:type="dcterms:W3CDTF">2024-03-04T17:19:18Z</dcterms:created>
  <dcterms:modified xsi:type="dcterms:W3CDTF">2024-03-25T08:41:24Z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2024-03-04T00:00:00Z</vt:filetime>
  </property>
  <property fmtid="{D5CDD505-2E9C-101B-9397-08002B2CF9AE}" pid="5" name="Producer">
    <vt:lpwstr>Microsoft® PowerPoint® 2016</vt:lpwstr>
  </property>
</Properties>
</file>